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21"/>
  </p:notesMasterIdLst>
  <p:sldIdLst>
    <p:sldId id="394" r:id="rId2"/>
    <p:sldId id="396" r:id="rId3"/>
    <p:sldId id="397" r:id="rId4"/>
    <p:sldId id="398" r:id="rId5"/>
    <p:sldId id="399" r:id="rId6"/>
    <p:sldId id="400" r:id="rId7"/>
    <p:sldId id="401" r:id="rId8"/>
    <p:sldId id="402" r:id="rId9"/>
    <p:sldId id="403" r:id="rId10"/>
    <p:sldId id="404" r:id="rId11"/>
    <p:sldId id="406" r:id="rId12"/>
    <p:sldId id="405" r:id="rId13"/>
    <p:sldId id="408" r:id="rId14"/>
    <p:sldId id="407" r:id="rId15"/>
    <p:sldId id="410" r:id="rId16"/>
    <p:sldId id="409" r:id="rId17"/>
    <p:sldId id="411" r:id="rId18"/>
    <p:sldId id="415" r:id="rId19"/>
    <p:sldId id="413" r:id="rId20"/>
  </p:sldIdLst>
  <p:sldSz cx="12192000" cy="6858000"/>
  <p:notesSz cx="6799263" cy="9929813"/>
  <p:defaultTextStyle>
    <a:defPPr>
      <a:defRPr lang="pt-B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C0C0C0"/>
    <a:srgbClr val="777777"/>
    <a:srgbClr val="31F616"/>
    <a:srgbClr val="00FF00"/>
    <a:srgbClr val="FF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48B9CC-0123-4F2C-9630-5A587C49E72F}" v="151" dt="2026-02-11T19:39:02.4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9352" autoAdjust="0"/>
    <p:restoredTop sz="94343" autoAdjust="0"/>
  </p:normalViewPr>
  <p:slideViewPr>
    <p:cSldViewPr>
      <p:cViewPr varScale="1">
        <p:scale>
          <a:sx n="106" d="100"/>
          <a:sy n="106" d="100"/>
        </p:scale>
        <p:origin x="-990" y="-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9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xata Procedimentos Administrativos" userId="2e3d60e70b59e802" providerId="LiveId" clId="{94A48023-4472-4CA3-B56B-0B2779C1978D}"/>
    <pc:docChg chg="undo custSel addSld delSld modSld">
      <pc:chgData name="Exata Procedimentos Administrativos" userId="2e3d60e70b59e802" providerId="LiveId" clId="{94A48023-4472-4CA3-B56B-0B2779C1978D}" dt="2026-02-11T19:39:21.045" v="5205" actId="1035"/>
      <pc:docMkLst>
        <pc:docMk/>
      </pc:docMkLst>
      <pc:sldChg chg="addSp delSp modSp mod">
        <pc:chgData name="Exata Procedimentos Administrativos" userId="2e3d60e70b59e802" providerId="LiveId" clId="{94A48023-4472-4CA3-B56B-0B2779C1978D}" dt="2026-02-11T19:39:21.045" v="5205" actId="1035"/>
        <pc:sldMkLst>
          <pc:docMk/>
          <pc:sldMk cId="276147061" sldId="394"/>
        </pc:sldMkLst>
        <pc:spChg chg="del">
          <ac:chgData name="Exata Procedimentos Administrativos" userId="2e3d60e70b59e802" providerId="LiveId" clId="{94A48023-4472-4CA3-B56B-0B2779C1978D}" dt="2026-02-11T19:38:41.240" v="5198" actId="478"/>
          <ac:spMkLst>
            <pc:docMk/>
            <pc:sldMk cId="276147061" sldId="394"/>
            <ac:spMk id="2" creationId="{00000000-0000-0000-0000-000000000000}"/>
          </ac:spMkLst>
        </pc:spChg>
        <pc:spChg chg="add mod">
          <ac:chgData name="Exata Procedimentos Administrativos" userId="2e3d60e70b59e802" providerId="LiveId" clId="{94A48023-4472-4CA3-B56B-0B2779C1978D}" dt="2026-02-11T19:39:02.445" v="5200"/>
          <ac:spMkLst>
            <pc:docMk/>
            <pc:sldMk cId="276147061" sldId="394"/>
            <ac:spMk id="4" creationId="{BF04E13A-D609-6EEC-328B-0F861372E111}"/>
          </ac:spMkLst>
        </pc:spChg>
        <pc:spChg chg="add mod">
          <ac:chgData name="Exata Procedimentos Administrativos" userId="2e3d60e70b59e802" providerId="LiveId" clId="{94A48023-4472-4CA3-B56B-0B2779C1978D}" dt="2026-02-11T19:39:02.445" v="5200"/>
          <ac:spMkLst>
            <pc:docMk/>
            <pc:sldMk cId="276147061" sldId="394"/>
            <ac:spMk id="5" creationId="{AE770DFF-9C55-4E63-86FB-64767E05F344}"/>
          </ac:spMkLst>
        </pc:spChg>
        <pc:spChg chg="add mod">
          <ac:chgData name="Exata Procedimentos Administrativos" userId="2e3d60e70b59e802" providerId="LiveId" clId="{94A48023-4472-4CA3-B56B-0B2779C1978D}" dt="2026-02-11T19:39:02.445" v="5200"/>
          <ac:spMkLst>
            <pc:docMk/>
            <pc:sldMk cId="276147061" sldId="394"/>
            <ac:spMk id="6" creationId="{4280B498-96BD-3FAD-1FC6-99A2304468FB}"/>
          </ac:spMkLst>
        </pc:spChg>
        <pc:spChg chg="del">
          <ac:chgData name="Exata Procedimentos Administrativos" userId="2e3d60e70b59e802" providerId="LiveId" clId="{94A48023-4472-4CA3-B56B-0B2779C1978D}" dt="2026-02-11T19:38:41.766" v="5199" actId="478"/>
          <ac:spMkLst>
            <pc:docMk/>
            <pc:sldMk cId="276147061" sldId="394"/>
            <ac:spMk id="7" creationId="{00000000-0000-0000-0000-000000000000}"/>
          </ac:spMkLst>
        </pc:spChg>
        <pc:spChg chg="add mod">
          <ac:chgData name="Exata Procedimentos Administrativos" userId="2e3d60e70b59e802" providerId="LiveId" clId="{94A48023-4472-4CA3-B56B-0B2779C1978D}" dt="2026-02-11T19:39:02.445" v="5200"/>
          <ac:spMkLst>
            <pc:docMk/>
            <pc:sldMk cId="276147061" sldId="394"/>
            <ac:spMk id="8" creationId="{6F38930E-DA08-3D69-F2FF-D98CA22C9543}"/>
          </ac:spMkLst>
        </pc:spChg>
        <pc:spChg chg="del">
          <ac:chgData name="Exata Procedimentos Administrativos" userId="2e3d60e70b59e802" providerId="LiveId" clId="{94A48023-4472-4CA3-B56B-0B2779C1978D}" dt="2026-02-11T19:38:40.428" v="5197" actId="478"/>
          <ac:spMkLst>
            <pc:docMk/>
            <pc:sldMk cId="276147061" sldId="394"/>
            <ac:spMk id="9" creationId="{00000000-0000-0000-0000-000000000000}"/>
          </ac:spMkLst>
        </pc:spChg>
        <pc:spChg chg="mod">
          <ac:chgData name="Exata Procedimentos Administrativos" userId="2e3d60e70b59e802" providerId="LiveId" clId="{94A48023-4472-4CA3-B56B-0B2779C1978D}" dt="2026-02-04T13:34:15.145" v="210" actId="20577"/>
          <ac:spMkLst>
            <pc:docMk/>
            <pc:sldMk cId="276147061" sldId="394"/>
            <ac:spMk id="11" creationId="{00000000-0000-0000-0000-000000000000}"/>
          </ac:spMkLst>
        </pc:spChg>
        <pc:spChg chg="del">
          <ac:chgData name="Exata Procedimentos Administrativos" userId="2e3d60e70b59e802" providerId="LiveId" clId="{94A48023-4472-4CA3-B56B-0B2779C1978D}" dt="2026-02-11T19:38:39.646" v="5196" actId="478"/>
          <ac:spMkLst>
            <pc:docMk/>
            <pc:sldMk cId="276147061" sldId="394"/>
            <ac:spMk id="12" creationId="{00000000-0000-0000-0000-000000000000}"/>
          </ac:spMkLst>
        </pc:spChg>
        <pc:graphicFrameChg chg="mod modGraphic">
          <ac:chgData name="Exata Procedimentos Administrativos" userId="2e3d60e70b59e802" providerId="LiveId" clId="{94A48023-4472-4CA3-B56B-0B2779C1978D}" dt="2026-02-11T19:39:21.045" v="5205" actId="1035"/>
          <ac:graphicFrameMkLst>
            <pc:docMk/>
            <pc:sldMk cId="276147061" sldId="394"/>
            <ac:graphicFrameMk id="3" creationId="{DBA7B0CA-9072-B9FE-9341-5AA6A2E3FCD4}"/>
          </ac:graphicFrameMkLst>
        </pc:graphicFrameChg>
        <pc:picChg chg="add del mod">
          <ac:chgData name="Exata Procedimentos Administrativos" userId="2e3d60e70b59e802" providerId="LiveId" clId="{94A48023-4472-4CA3-B56B-0B2779C1978D}" dt="2026-02-11T12:55:53.711" v="4142" actId="478"/>
          <ac:picMkLst>
            <pc:docMk/>
            <pc:sldMk cId="276147061" sldId="394"/>
            <ac:picMk id="4" creationId="{9239C35A-2AA6-C3EE-2EE7-B8DD1AC92A33}"/>
          </ac:picMkLst>
        </pc:picChg>
        <pc:picChg chg="add del mod">
          <ac:chgData name="Exata Procedimentos Administrativos" userId="2e3d60e70b59e802" providerId="LiveId" clId="{94A48023-4472-4CA3-B56B-0B2779C1978D}" dt="2026-02-11T12:55:52.703" v="4141" actId="478"/>
          <ac:picMkLst>
            <pc:docMk/>
            <pc:sldMk cId="276147061" sldId="394"/>
            <ac:picMk id="5" creationId="{229C14AE-B7F1-5ACF-E283-DF0537A1290F}"/>
          </ac:picMkLst>
        </pc:picChg>
        <pc:picChg chg="add del mod">
          <ac:chgData name="Exata Procedimentos Administrativos" userId="2e3d60e70b59e802" providerId="LiveId" clId="{94A48023-4472-4CA3-B56B-0B2779C1978D}" dt="2026-02-11T12:53:44.502" v="4135" actId="478"/>
          <ac:picMkLst>
            <pc:docMk/>
            <pc:sldMk cId="276147061" sldId="394"/>
            <ac:picMk id="8" creationId="{DDBAA3D9-EFA1-E26B-6267-327DC858DA50}"/>
          </ac:picMkLst>
        </pc:picChg>
        <pc:picChg chg="del">
          <ac:chgData name="Exata Procedimentos Administrativos" userId="2e3d60e70b59e802" providerId="LiveId" clId="{94A48023-4472-4CA3-B56B-0B2779C1978D}" dt="2026-02-11T19:38:38.148" v="5195" actId="478"/>
          <ac:picMkLst>
            <pc:docMk/>
            <pc:sldMk cId="276147061" sldId="394"/>
            <ac:picMk id="10" creationId="{66E6F5F7-C9E6-4F24-9768-5D0B3928998B}"/>
          </ac:picMkLst>
        </pc:picChg>
        <pc:picChg chg="add del mod">
          <ac:chgData name="Exata Procedimentos Administrativos" userId="2e3d60e70b59e802" providerId="LiveId" clId="{94A48023-4472-4CA3-B56B-0B2779C1978D}" dt="2026-02-11T13:01:19.839" v="4222" actId="478"/>
          <ac:picMkLst>
            <pc:docMk/>
            <pc:sldMk cId="276147061" sldId="394"/>
            <ac:picMk id="14" creationId="{D9730218-B903-CEB9-01E3-3951D78093CD}"/>
          </ac:picMkLst>
        </pc:picChg>
        <pc:picChg chg="add mod">
          <ac:chgData name="Exata Procedimentos Administrativos" userId="2e3d60e70b59e802" providerId="LiveId" clId="{94A48023-4472-4CA3-B56B-0B2779C1978D}" dt="2026-02-11T13:01:25.650" v="4224" actId="1076"/>
          <ac:picMkLst>
            <pc:docMk/>
            <pc:sldMk cId="276147061" sldId="394"/>
            <ac:picMk id="16" creationId="{499AD662-700F-85A7-2F7A-3CE13049DB82}"/>
          </ac:picMkLst>
        </pc:picChg>
      </pc:sldChg>
      <pc:sldChg chg="addSp delSp modSp mod">
        <pc:chgData name="Exata Procedimentos Administrativos" userId="2e3d60e70b59e802" providerId="LiveId" clId="{94A48023-4472-4CA3-B56B-0B2779C1978D}" dt="2026-02-11T13:01:31.733" v="4226"/>
        <pc:sldMkLst>
          <pc:docMk/>
          <pc:sldMk cId="262787133" sldId="396"/>
        </pc:sldMkLst>
        <pc:spChg chg="add mod">
          <ac:chgData name="Exata Procedimentos Administrativos" userId="2e3d60e70b59e802" providerId="LiveId" clId="{94A48023-4472-4CA3-B56B-0B2779C1978D}" dt="2026-02-06T11:36:37.414" v="1800" actId="20577"/>
          <ac:spMkLst>
            <pc:docMk/>
            <pc:sldMk cId="262787133" sldId="396"/>
            <ac:spMk id="3" creationId="{76045DE6-E20D-014C-94FC-ACDEA1F098D6}"/>
          </ac:spMkLst>
        </pc:spChg>
        <pc:spChg chg="mod">
          <ac:chgData name="Exata Procedimentos Administrativos" userId="2e3d60e70b59e802" providerId="LiveId" clId="{94A48023-4472-4CA3-B56B-0B2779C1978D}" dt="2026-02-06T11:36:14.677" v="1781" actId="14100"/>
          <ac:spMkLst>
            <pc:docMk/>
            <pc:sldMk cId="262787133" sldId="396"/>
            <ac:spMk id="24" creationId="{3810D9F9-605C-4902-20FD-90A5EB336126}"/>
          </ac:spMkLst>
        </pc:spChg>
        <pc:spChg chg="mod">
          <ac:chgData name="Exata Procedimentos Administrativos" userId="2e3d60e70b59e802" providerId="LiveId" clId="{94A48023-4472-4CA3-B56B-0B2779C1978D}" dt="2026-02-06T11:36:14.677" v="1781" actId="14100"/>
          <ac:spMkLst>
            <pc:docMk/>
            <pc:sldMk cId="262787133" sldId="396"/>
            <ac:spMk id="25" creationId="{031CE680-C04E-8969-86ED-60CFB95DB419}"/>
          </ac:spMkLst>
        </pc:spChg>
        <pc:spChg chg="mod">
          <ac:chgData name="Exata Procedimentos Administrativos" userId="2e3d60e70b59e802" providerId="LiveId" clId="{94A48023-4472-4CA3-B56B-0B2779C1978D}" dt="2026-02-06T11:36:14.677" v="1781" actId="14100"/>
          <ac:spMkLst>
            <pc:docMk/>
            <pc:sldMk cId="262787133" sldId="396"/>
            <ac:spMk id="26" creationId="{4C9D5097-F4C5-9699-89CA-C7AC1AAE3364}"/>
          </ac:spMkLst>
        </pc:spChg>
        <pc:spChg chg="mod">
          <ac:chgData name="Exata Procedimentos Administrativos" userId="2e3d60e70b59e802" providerId="LiveId" clId="{94A48023-4472-4CA3-B56B-0B2779C1978D}" dt="2026-02-06T11:36:14.677" v="1781" actId="14100"/>
          <ac:spMkLst>
            <pc:docMk/>
            <pc:sldMk cId="262787133" sldId="396"/>
            <ac:spMk id="27" creationId="{9437AECC-39C1-3B6B-A722-A54CF0651076}"/>
          </ac:spMkLst>
        </pc:spChg>
        <pc:spChg chg="mod">
          <ac:chgData name="Exata Procedimentos Administrativos" userId="2e3d60e70b59e802" providerId="LiveId" clId="{94A48023-4472-4CA3-B56B-0B2779C1978D}" dt="2026-02-06T11:36:14.677" v="1781" actId="14100"/>
          <ac:spMkLst>
            <pc:docMk/>
            <pc:sldMk cId="262787133" sldId="396"/>
            <ac:spMk id="28" creationId="{1E5CB28C-EF8D-C61B-BAF6-A305AB983FDB}"/>
          </ac:spMkLst>
        </pc:spChg>
        <pc:spChg chg="mod">
          <ac:chgData name="Exata Procedimentos Administrativos" userId="2e3d60e70b59e802" providerId="LiveId" clId="{94A48023-4472-4CA3-B56B-0B2779C1978D}" dt="2026-02-06T11:36:14.677" v="1781" actId="14100"/>
          <ac:spMkLst>
            <pc:docMk/>
            <pc:sldMk cId="262787133" sldId="396"/>
            <ac:spMk id="29" creationId="{927F2BD6-3EF0-3683-1365-27759DAC8EF7}"/>
          </ac:spMkLst>
        </pc:spChg>
        <pc:spChg chg="mod">
          <ac:chgData name="Exata Procedimentos Administrativos" userId="2e3d60e70b59e802" providerId="LiveId" clId="{94A48023-4472-4CA3-B56B-0B2779C1978D}" dt="2026-02-06T11:36:14.677" v="1781" actId="14100"/>
          <ac:spMkLst>
            <pc:docMk/>
            <pc:sldMk cId="262787133" sldId="396"/>
            <ac:spMk id="30" creationId="{F268687B-A71E-EFF9-BA73-8C8290B33674}"/>
          </ac:spMkLst>
        </pc:spChg>
        <pc:spChg chg="mod">
          <ac:chgData name="Exata Procedimentos Administrativos" userId="2e3d60e70b59e802" providerId="LiveId" clId="{94A48023-4472-4CA3-B56B-0B2779C1978D}" dt="2026-02-06T11:36:14.677" v="1781" actId="14100"/>
          <ac:spMkLst>
            <pc:docMk/>
            <pc:sldMk cId="262787133" sldId="396"/>
            <ac:spMk id="31" creationId="{D55E50BF-8BF2-5E38-D56E-4D0916BDCE45}"/>
          </ac:spMkLst>
        </pc:spChg>
        <pc:spChg chg="mod">
          <ac:chgData name="Exata Procedimentos Administrativos" userId="2e3d60e70b59e802" providerId="LiveId" clId="{94A48023-4472-4CA3-B56B-0B2779C1978D}" dt="2026-02-06T11:36:14.677" v="1781" actId="14100"/>
          <ac:spMkLst>
            <pc:docMk/>
            <pc:sldMk cId="262787133" sldId="396"/>
            <ac:spMk id="33" creationId="{60227FE9-3C06-1C18-8227-59534CDF9BFB}"/>
          </ac:spMkLst>
        </pc:spChg>
        <pc:spChg chg="mod">
          <ac:chgData name="Exata Procedimentos Administrativos" userId="2e3d60e70b59e802" providerId="LiveId" clId="{94A48023-4472-4CA3-B56B-0B2779C1978D}" dt="2026-02-06T11:36:14.677" v="1781" actId="14100"/>
          <ac:spMkLst>
            <pc:docMk/>
            <pc:sldMk cId="262787133" sldId="396"/>
            <ac:spMk id="35" creationId="{61C12465-337E-490B-9469-ABFD998CB83E}"/>
          </ac:spMkLst>
        </pc:spChg>
        <pc:picChg chg="add del mod">
          <ac:chgData name="Exata Procedimentos Administrativos" userId="2e3d60e70b59e802" providerId="LiveId" clId="{94A48023-4472-4CA3-B56B-0B2779C1978D}" dt="2026-02-11T13:01:31.273" v="4225" actId="478"/>
          <ac:picMkLst>
            <pc:docMk/>
            <pc:sldMk cId="262787133" sldId="396"/>
            <ac:picMk id="2" creationId="{512080A3-1DAA-1ADB-39E1-47B8AD8BC2F2}"/>
          </ac:picMkLst>
        </pc:picChg>
        <pc:picChg chg="add del mod">
          <ac:chgData name="Exata Procedimentos Administrativos" userId="2e3d60e70b59e802" providerId="LiveId" clId="{94A48023-4472-4CA3-B56B-0B2779C1978D}" dt="2026-02-11T12:56:41.107" v="4150" actId="478"/>
          <ac:picMkLst>
            <pc:docMk/>
            <pc:sldMk cId="262787133" sldId="396"/>
            <ac:picMk id="4" creationId="{5D0C78A8-51A1-5AA8-1AD9-0338BC3FCD94}"/>
          </ac:picMkLst>
        </pc:picChg>
        <pc:picChg chg="add mod">
          <ac:chgData name="Exata Procedimentos Administrativos" userId="2e3d60e70b59e802" providerId="LiveId" clId="{94A48023-4472-4CA3-B56B-0B2779C1978D}" dt="2026-02-11T13:01:31.733" v="4226"/>
          <ac:picMkLst>
            <pc:docMk/>
            <pc:sldMk cId="262787133" sldId="396"/>
            <ac:picMk id="5" creationId="{D2DE09C4-A994-D116-B70A-DB0975A138D2}"/>
          </ac:picMkLst>
        </pc:picChg>
        <pc:picChg chg="del mod">
          <ac:chgData name="Exata Procedimentos Administrativos" userId="2e3d60e70b59e802" providerId="LiveId" clId="{94A48023-4472-4CA3-B56B-0B2779C1978D}" dt="2026-02-11T12:56:50.001" v="4151" actId="478"/>
          <ac:picMkLst>
            <pc:docMk/>
            <pc:sldMk cId="262787133" sldId="396"/>
            <ac:picMk id="10" creationId="{1DFF0C46-949A-5CEF-5024-41D249474E0D}"/>
          </ac:picMkLst>
        </pc:picChg>
      </pc:sldChg>
      <pc:sldChg chg="addSp delSp modSp mod">
        <pc:chgData name="Exata Procedimentos Administrativos" userId="2e3d60e70b59e802" providerId="LiveId" clId="{94A48023-4472-4CA3-B56B-0B2779C1978D}" dt="2026-02-11T16:10:35.430" v="4561" actId="20577"/>
        <pc:sldMkLst>
          <pc:docMk/>
          <pc:sldMk cId="1211745996" sldId="397"/>
        </pc:sldMkLst>
        <pc:spChg chg="mod">
          <ac:chgData name="Exata Procedimentos Administrativos" userId="2e3d60e70b59e802" providerId="LiveId" clId="{94A48023-4472-4CA3-B56B-0B2779C1978D}" dt="2026-02-04T12:34:57.376" v="0" actId="20577"/>
          <ac:spMkLst>
            <pc:docMk/>
            <pc:sldMk cId="1211745996" sldId="397"/>
            <ac:spMk id="12" creationId="{00000000-0000-0000-0000-000000000000}"/>
          </ac:spMkLst>
        </pc:spChg>
        <pc:graphicFrameChg chg="mod modGraphic">
          <ac:chgData name="Exata Procedimentos Administrativos" userId="2e3d60e70b59e802" providerId="LiveId" clId="{94A48023-4472-4CA3-B56B-0B2779C1978D}" dt="2026-02-11T16:09:59.501" v="4550" actId="20577"/>
          <ac:graphicFrameMkLst>
            <pc:docMk/>
            <pc:sldMk cId="1211745996" sldId="397"/>
            <ac:graphicFrameMk id="5" creationId="{00000000-0000-0000-0000-000000000000}"/>
          </ac:graphicFrameMkLst>
        </pc:graphicFrameChg>
        <pc:graphicFrameChg chg="mod modGraphic">
          <ac:chgData name="Exata Procedimentos Administrativos" userId="2e3d60e70b59e802" providerId="LiveId" clId="{94A48023-4472-4CA3-B56B-0B2779C1978D}" dt="2026-02-11T16:10:35.430" v="4561" actId="20577"/>
          <ac:graphicFrameMkLst>
            <pc:docMk/>
            <pc:sldMk cId="1211745996" sldId="397"/>
            <ac:graphicFrameMk id="16" creationId="{00000000-0000-0000-0000-000000000000}"/>
          </ac:graphicFrameMkLst>
        </pc:graphicFrameChg>
        <pc:picChg chg="add del mod">
          <ac:chgData name="Exata Procedimentos Administrativos" userId="2e3d60e70b59e802" providerId="LiveId" clId="{94A48023-4472-4CA3-B56B-0B2779C1978D}" dt="2026-02-11T12:57:02.886" v="4153" actId="478"/>
          <ac:picMkLst>
            <pc:docMk/>
            <pc:sldMk cId="1211745996" sldId="397"/>
            <ac:picMk id="3" creationId="{AA4E2D7B-EE4F-1DC9-9660-E78F8AA113D9}"/>
          </ac:picMkLst>
        </pc:picChg>
        <pc:picChg chg="add del mod">
          <ac:chgData name="Exata Procedimentos Administrativos" userId="2e3d60e70b59e802" providerId="LiveId" clId="{94A48023-4472-4CA3-B56B-0B2779C1978D}" dt="2026-02-11T13:01:34.881" v="4227" actId="478"/>
          <ac:picMkLst>
            <pc:docMk/>
            <pc:sldMk cId="1211745996" sldId="397"/>
            <ac:picMk id="4" creationId="{D83FEC75-F7E1-DEF2-1ABB-A7676EC30E92}"/>
          </ac:picMkLst>
        </pc:picChg>
        <pc:picChg chg="add mod">
          <ac:chgData name="Exata Procedimentos Administrativos" userId="2e3d60e70b59e802" providerId="LiveId" clId="{94A48023-4472-4CA3-B56B-0B2779C1978D}" dt="2026-02-11T13:01:35.352" v="4228"/>
          <ac:picMkLst>
            <pc:docMk/>
            <pc:sldMk cId="1211745996" sldId="397"/>
            <ac:picMk id="6" creationId="{DE2A8F3F-DBAC-C973-8AA9-CF1843CC829E}"/>
          </ac:picMkLst>
        </pc:picChg>
      </pc:sldChg>
      <pc:sldChg chg="addSp delSp modSp mod">
        <pc:chgData name="Exata Procedimentos Administrativos" userId="2e3d60e70b59e802" providerId="LiveId" clId="{94A48023-4472-4CA3-B56B-0B2779C1978D}" dt="2026-02-11T19:05:43.643" v="5193" actId="1035"/>
        <pc:sldMkLst>
          <pc:docMk/>
          <pc:sldMk cId="2636068692" sldId="398"/>
        </pc:sldMkLst>
        <pc:spChg chg="mod">
          <ac:chgData name="Exata Procedimentos Administrativos" userId="2e3d60e70b59e802" providerId="LiveId" clId="{94A48023-4472-4CA3-B56B-0B2779C1978D}" dt="2026-02-11T19:05:41.202" v="5190" actId="1035"/>
          <ac:spMkLst>
            <pc:docMk/>
            <pc:sldMk cId="2636068692" sldId="398"/>
            <ac:spMk id="4" creationId="{00000000-0000-0000-0000-000000000000}"/>
          </ac:spMkLst>
        </pc:spChg>
        <pc:graphicFrameChg chg="mod modGraphic">
          <ac:chgData name="Exata Procedimentos Administrativos" userId="2e3d60e70b59e802" providerId="LiveId" clId="{94A48023-4472-4CA3-B56B-0B2779C1978D}" dt="2026-02-11T19:05:43.643" v="5193" actId="1035"/>
          <ac:graphicFrameMkLst>
            <pc:docMk/>
            <pc:sldMk cId="2636068692" sldId="398"/>
            <ac:graphicFrameMk id="3" creationId="{00000000-0000-0000-0000-000000000000}"/>
          </ac:graphicFrameMkLst>
        </pc:graphicFrameChg>
        <pc:picChg chg="add del mod">
          <ac:chgData name="Exata Procedimentos Administrativos" userId="2e3d60e70b59e802" providerId="LiveId" clId="{94A48023-4472-4CA3-B56B-0B2779C1978D}" dt="2026-02-11T12:57:13.898" v="4155" actId="478"/>
          <ac:picMkLst>
            <pc:docMk/>
            <pc:sldMk cId="2636068692" sldId="398"/>
            <ac:picMk id="2" creationId="{17661DA1-C39F-2A71-4101-58421D95103A}"/>
          </ac:picMkLst>
        </pc:picChg>
        <pc:picChg chg="add del mod">
          <ac:chgData name="Exata Procedimentos Administrativos" userId="2e3d60e70b59e802" providerId="LiveId" clId="{94A48023-4472-4CA3-B56B-0B2779C1978D}" dt="2026-02-11T13:01:44.568" v="4229" actId="478"/>
          <ac:picMkLst>
            <pc:docMk/>
            <pc:sldMk cId="2636068692" sldId="398"/>
            <ac:picMk id="5" creationId="{2656A230-176A-094F-1962-1445FA955CF5}"/>
          </ac:picMkLst>
        </pc:picChg>
        <pc:picChg chg="add mod">
          <ac:chgData name="Exata Procedimentos Administrativos" userId="2e3d60e70b59e802" providerId="LiveId" clId="{94A48023-4472-4CA3-B56B-0B2779C1978D}" dt="2026-02-11T13:01:45.020" v="4230"/>
          <ac:picMkLst>
            <pc:docMk/>
            <pc:sldMk cId="2636068692" sldId="398"/>
            <ac:picMk id="6" creationId="{FC827B62-10E7-C734-E6BA-5E6B57A5A08B}"/>
          </ac:picMkLst>
        </pc:picChg>
      </pc:sldChg>
      <pc:sldChg chg="addSp delSp modSp mod">
        <pc:chgData name="Exata Procedimentos Administrativos" userId="2e3d60e70b59e802" providerId="LiveId" clId="{94A48023-4472-4CA3-B56B-0B2779C1978D}" dt="2026-02-11T18:26:41.619" v="5140" actId="20577"/>
        <pc:sldMkLst>
          <pc:docMk/>
          <pc:sldMk cId="3167958642" sldId="399"/>
        </pc:sldMkLst>
        <pc:spChg chg="mod">
          <ac:chgData name="Exata Procedimentos Administrativos" userId="2e3d60e70b59e802" providerId="LiveId" clId="{94A48023-4472-4CA3-B56B-0B2779C1978D}" dt="2026-02-11T18:26:41.619" v="5140" actId="20577"/>
          <ac:spMkLst>
            <pc:docMk/>
            <pc:sldMk cId="3167958642" sldId="399"/>
            <ac:spMk id="7" creationId="{00000000-0000-0000-0000-000000000000}"/>
          </ac:spMkLst>
        </pc:spChg>
        <pc:graphicFrameChg chg="add del mod modGraphic">
          <ac:chgData name="Exata Procedimentos Administrativos" userId="2e3d60e70b59e802" providerId="LiveId" clId="{94A48023-4472-4CA3-B56B-0B2779C1978D}" dt="2026-02-10T14:06:51.901" v="3816" actId="478"/>
          <ac:graphicFrameMkLst>
            <pc:docMk/>
            <pc:sldMk cId="3167958642" sldId="399"/>
            <ac:graphicFrameMk id="3" creationId="{9D38E659-DAC4-6697-4A4F-16B30189E422}"/>
          </ac:graphicFrameMkLst>
        </pc:graphicFrameChg>
        <pc:graphicFrameChg chg="add del mod modGraphic">
          <ac:chgData name="Exata Procedimentos Administrativos" userId="2e3d60e70b59e802" providerId="LiveId" clId="{94A48023-4472-4CA3-B56B-0B2779C1978D}" dt="2026-02-10T14:09:25.265" v="3827" actId="478"/>
          <ac:graphicFrameMkLst>
            <pc:docMk/>
            <pc:sldMk cId="3167958642" sldId="399"/>
            <ac:graphicFrameMk id="4" creationId="{9597655C-FB76-3735-10A9-E15E119342EE}"/>
          </ac:graphicFrameMkLst>
        </pc:graphicFrameChg>
        <pc:graphicFrameChg chg="add mod">
          <ac:chgData name="Exata Procedimentos Administrativos" userId="2e3d60e70b59e802" providerId="LiveId" clId="{94A48023-4472-4CA3-B56B-0B2779C1978D}" dt="2026-02-10T14:09:48.155" v="3830" actId="1076"/>
          <ac:graphicFrameMkLst>
            <pc:docMk/>
            <pc:sldMk cId="3167958642" sldId="399"/>
            <ac:graphicFrameMk id="5" creationId="{8157E930-B4AE-2474-BCDD-91642FA17920}"/>
          </ac:graphicFrameMkLst>
        </pc:graphicFrameChg>
        <pc:graphicFrameChg chg="add mod modGraphic">
          <ac:chgData name="Exata Procedimentos Administrativos" userId="2e3d60e70b59e802" providerId="LiveId" clId="{94A48023-4472-4CA3-B56B-0B2779C1978D}" dt="2026-02-11T16:22:49.440" v="4764" actId="14734"/>
          <ac:graphicFrameMkLst>
            <pc:docMk/>
            <pc:sldMk cId="3167958642" sldId="399"/>
            <ac:graphicFrameMk id="6" creationId="{BF832CCA-B388-150A-98F9-42D0915C1EE5}"/>
          </ac:graphicFrameMkLst>
        </pc:graphicFrameChg>
        <pc:picChg chg="add del mod">
          <ac:chgData name="Exata Procedimentos Administrativos" userId="2e3d60e70b59e802" providerId="LiveId" clId="{94A48023-4472-4CA3-B56B-0B2779C1978D}" dt="2026-02-11T12:57:19.595" v="4157" actId="478"/>
          <ac:picMkLst>
            <pc:docMk/>
            <pc:sldMk cId="3167958642" sldId="399"/>
            <ac:picMk id="2" creationId="{8D1DE8A2-DC01-525C-AFAC-461E691BBB75}"/>
          </ac:picMkLst>
        </pc:picChg>
        <pc:picChg chg="add del mod">
          <ac:chgData name="Exata Procedimentos Administrativos" userId="2e3d60e70b59e802" providerId="LiveId" clId="{94A48023-4472-4CA3-B56B-0B2779C1978D}" dt="2026-02-11T13:01:47.599" v="4231" actId="478"/>
          <ac:picMkLst>
            <pc:docMk/>
            <pc:sldMk cId="3167958642" sldId="399"/>
            <ac:picMk id="3" creationId="{CD45F8EF-1CB1-5D13-FB0E-E4754B7614AD}"/>
          </ac:picMkLst>
        </pc:picChg>
        <pc:picChg chg="add mod">
          <ac:chgData name="Exata Procedimentos Administrativos" userId="2e3d60e70b59e802" providerId="LiveId" clId="{94A48023-4472-4CA3-B56B-0B2779C1978D}" dt="2026-02-11T13:01:48.036" v="4232"/>
          <ac:picMkLst>
            <pc:docMk/>
            <pc:sldMk cId="3167958642" sldId="399"/>
            <ac:picMk id="4" creationId="{D1F8D49D-6A66-9635-2BDD-E05BD893CA1C}"/>
          </ac:picMkLst>
        </pc:picChg>
      </pc:sldChg>
      <pc:sldChg chg="addSp delSp modSp mod">
        <pc:chgData name="Exata Procedimentos Administrativos" userId="2e3d60e70b59e802" providerId="LiveId" clId="{94A48023-4472-4CA3-B56B-0B2779C1978D}" dt="2026-02-11T16:21:40.096" v="4738" actId="13926"/>
        <pc:sldMkLst>
          <pc:docMk/>
          <pc:sldMk cId="3231169584" sldId="400"/>
        </pc:sldMkLst>
        <pc:graphicFrameChg chg="mod modGraphic">
          <ac:chgData name="Exata Procedimentos Administrativos" userId="2e3d60e70b59e802" providerId="LiveId" clId="{94A48023-4472-4CA3-B56B-0B2779C1978D}" dt="2026-02-11T16:21:40.096" v="4738" actId="13926"/>
          <ac:graphicFrameMkLst>
            <pc:docMk/>
            <pc:sldMk cId="3231169584" sldId="400"/>
            <ac:graphicFrameMk id="2" creationId="{00000000-0000-0000-0000-000000000000}"/>
          </ac:graphicFrameMkLst>
        </pc:graphicFrameChg>
        <pc:picChg chg="add del mod">
          <ac:chgData name="Exata Procedimentos Administrativos" userId="2e3d60e70b59e802" providerId="LiveId" clId="{94A48023-4472-4CA3-B56B-0B2779C1978D}" dt="2026-02-11T12:57:23.995" v="4159" actId="478"/>
          <ac:picMkLst>
            <pc:docMk/>
            <pc:sldMk cId="3231169584" sldId="400"/>
            <ac:picMk id="3" creationId="{AF7543BB-708E-1255-1A5E-8BBF9903F820}"/>
          </ac:picMkLst>
        </pc:picChg>
        <pc:picChg chg="add del mod">
          <ac:chgData name="Exata Procedimentos Administrativos" userId="2e3d60e70b59e802" providerId="LiveId" clId="{94A48023-4472-4CA3-B56B-0B2779C1978D}" dt="2026-02-11T13:01:50.715" v="4233" actId="478"/>
          <ac:picMkLst>
            <pc:docMk/>
            <pc:sldMk cId="3231169584" sldId="400"/>
            <ac:picMk id="4" creationId="{44235FB5-46AC-DED7-EB65-3948E50D67C0}"/>
          </ac:picMkLst>
        </pc:picChg>
        <pc:picChg chg="add mod">
          <ac:chgData name="Exata Procedimentos Administrativos" userId="2e3d60e70b59e802" providerId="LiveId" clId="{94A48023-4472-4CA3-B56B-0B2779C1978D}" dt="2026-02-11T13:01:51.128" v="4234"/>
          <ac:picMkLst>
            <pc:docMk/>
            <pc:sldMk cId="3231169584" sldId="400"/>
            <ac:picMk id="5" creationId="{9188F5CE-4F03-CAB6-18A5-5EFDD0DCE6B7}"/>
          </ac:picMkLst>
        </pc:picChg>
      </pc:sldChg>
      <pc:sldChg chg="addSp delSp modSp mod">
        <pc:chgData name="Exata Procedimentos Administrativos" userId="2e3d60e70b59e802" providerId="LiveId" clId="{94A48023-4472-4CA3-B56B-0B2779C1978D}" dt="2026-02-11T16:23:37.826" v="4779" actId="20577"/>
        <pc:sldMkLst>
          <pc:docMk/>
          <pc:sldMk cId="1617821892" sldId="401"/>
        </pc:sldMkLst>
        <pc:spChg chg="mod">
          <ac:chgData name="Exata Procedimentos Administrativos" userId="2e3d60e70b59e802" providerId="LiveId" clId="{94A48023-4472-4CA3-B56B-0B2779C1978D}" dt="2026-02-11T16:22:34.660" v="4762" actId="20577"/>
          <ac:spMkLst>
            <pc:docMk/>
            <pc:sldMk cId="1617821892" sldId="401"/>
            <ac:spMk id="3" creationId="{00000000-0000-0000-0000-000000000000}"/>
          </ac:spMkLst>
        </pc:spChg>
        <pc:graphicFrameChg chg="add mod">
          <ac:chgData name="Exata Procedimentos Administrativos" userId="2e3d60e70b59e802" providerId="LiveId" clId="{94A48023-4472-4CA3-B56B-0B2779C1978D}" dt="2026-02-10T14:13:29.345" v="3848"/>
          <ac:graphicFrameMkLst>
            <pc:docMk/>
            <pc:sldMk cId="1617821892" sldId="401"/>
            <ac:graphicFrameMk id="4" creationId="{4DE5B961-3387-5B8E-A890-13F86032D63A}"/>
          </ac:graphicFrameMkLst>
        </pc:graphicFrameChg>
        <pc:graphicFrameChg chg="add mod modGraphic">
          <ac:chgData name="Exata Procedimentos Administrativos" userId="2e3d60e70b59e802" providerId="LiveId" clId="{94A48023-4472-4CA3-B56B-0B2779C1978D}" dt="2026-02-11T16:23:37.826" v="4779" actId="20577"/>
          <ac:graphicFrameMkLst>
            <pc:docMk/>
            <pc:sldMk cId="1617821892" sldId="401"/>
            <ac:graphicFrameMk id="5" creationId="{D0E83751-2176-B3EC-3FF6-1EF890C81DF5}"/>
          </ac:graphicFrameMkLst>
        </pc:graphicFrameChg>
        <pc:picChg chg="add del mod">
          <ac:chgData name="Exata Procedimentos Administrativos" userId="2e3d60e70b59e802" providerId="LiveId" clId="{94A48023-4472-4CA3-B56B-0B2779C1978D}" dt="2026-02-11T12:57:27.080" v="4161" actId="478"/>
          <ac:picMkLst>
            <pc:docMk/>
            <pc:sldMk cId="1617821892" sldId="401"/>
            <ac:picMk id="2" creationId="{DC69A542-D158-9B93-1E9A-BEA842D5EEA2}"/>
          </ac:picMkLst>
        </pc:picChg>
        <pc:picChg chg="add del mod">
          <ac:chgData name="Exata Procedimentos Administrativos" userId="2e3d60e70b59e802" providerId="LiveId" clId="{94A48023-4472-4CA3-B56B-0B2779C1978D}" dt="2026-02-11T13:01:54.330" v="4235" actId="478"/>
          <ac:picMkLst>
            <pc:docMk/>
            <pc:sldMk cId="1617821892" sldId="401"/>
            <ac:picMk id="4" creationId="{E7A24E87-47A0-CEDC-FCF2-5B13B174E91F}"/>
          </ac:picMkLst>
        </pc:picChg>
        <pc:picChg chg="add mod">
          <ac:chgData name="Exata Procedimentos Administrativos" userId="2e3d60e70b59e802" providerId="LiveId" clId="{94A48023-4472-4CA3-B56B-0B2779C1978D}" dt="2026-02-11T13:01:54.858" v="4236"/>
          <ac:picMkLst>
            <pc:docMk/>
            <pc:sldMk cId="1617821892" sldId="401"/>
            <ac:picMk id="6" creationId="{75932050-B8BB-3EBE-DF86-866DD9647CA7}"/>
          </ac:picMkLst>
        </pc:picChg>
      </pc:sldChg>
      <pc:sldChg chg="addSp delSp modSp mod">
        <pc:chgData name="Exata Procedimentos Administrativos" userId="2e3d60e70b59e802" providerId="LiveId" clId="{94A48023-4472-4CA3-B56B-0B2779C1978D}" dt="2026-02-11T16:25:57.163" v="4870" actId="20577"/>
        <pc:sldMkLst>
          <pc:docMk/>
          <pc:sldMk cId="3631815057" sldId="402"/>
        </pc:sldMkLst>
        <pc:graphicFrameChg chg="add del mod modGraphic">
          <ac:chgData name="Exata Procedimentos Administrativos" userId="2e3d60e70b59e802" providerId="LiveId" clId="{94A48023-4472-4CA3-B56B-0B2779C1978D}" dt="2026-02-11T16:25:57.163" v="4870" actId="20577"/>
          <ac:graphicFrameMkLst>
            <pc:docMk/>
            <pc:sldMk cId="3631815057" sldId="402"/>
            <ac:graphicFrameMk id="2" creationId="{00000000-0000-0000-0000-000000000000}"/>
          </ac:graphicFrameMkLst>
        </pc:graphicFrameChg>
        <pc:picChg chg="add del mod">
          <ac:chgData name="Exata Procedimentos Administrativos" userId="2e3d60e70b59e802" providerId="LiveId" clId="{94A48023-4472-4CA3-B56B-0B2779C1978D}" dt="2026-02-11T12:57:30.005" v="4163" actId="478"/>
          <ac:picMkLst>
            <pc:docMk/>
            <pc:sldMk cId="3631815057" sldId="402"/>
            <ac:picMk id="3" creationId="{D71FC7E9-39A7-8B33-BA47-CE70A570D168}"/>
          </ac:picMkLst>
        </pc:picChg>
        <pc:picChg chg="add del mod">
          <ac:chgData name="Exata Procedimentos Administrativos" userId="2e3d60e70b59e802" providerId="LiveId" clId="{94A48023-4472-4CA3-B56B-0B2779C1978D}" dt="2026-02-11T13:01:57.357" v="4237" actId="478"/>
          <ac:picMkLst>
            <pc:docMk/>
            <pc:sldMk cId="3631815057" sldId="402"/>
            <ac:picMk id="4" creationId="{35125636-FAE9-E827-2D15-B0BBDB1F00F7}"/>
          </ac:picMkLst>
        </pc:picChg>
        <pc:picChg chg="add mod">
          <ac:chgData name="Exata Procedimentos Administrativos" userId="2e3d60e70b59e802" providerId="LiveId" clId="{94A48023-4472-4CA3-B56B-0B2779C1978D}" dt="2026-02-11T13:01:57.795" v="4238"/>
          <ac:picMkLst>
            <pc:docMk/>
            <pc:sldMk cId="3631815057" sldId="402"/>
            <ac:picMk id="5" creationId="{29117516-ABEC-83B1-B0E4-31D0159475F2}"/>
          </ac:picMkLst>
        </pc:picChg>
      </pc:sldChg>
      <pc:sldChg chg="addSp delSp modSp mod">
        <pc:chgData name="Exata Procedimentos Administrativos" userId="2e3d60e70b59e802" providerId="LiveId" clId="{94A48023-4472-4CA3-B56B-0B2779C1978D}" dt="2026-02-11T13:02:00.678" v="4240"/>
        <pc:sldMkLst>
          <pc:docMk/>
          <pc:sldMk cId="3372254825" sldId="403"/>
        </pc:sldMkLst>
        <pc:picChg chg="add del mod">
          <ac:chgData name="Exata Procedimentos Administrativos" userId="2e3d60e70b59e802" providerId="LiveId" clId="{94A48023-4472-4CA3-B56B-0B2779C1978D}" dt="2026-02-11T13:02:00.122" v="4239" actId="478"/>
          <ac:picMkLst>
            <pc:docMk/>
            <pc:sldMk cId="3372254825" sldId="403"/>
            <ac:picMk id="2" creationId="{1E5B8ADD-E350-AF90-34B9-D648CED14FFD}"/>
          </ac:picMkLst>
        </pc:picChg>
        <pc:picChg chg="add mod">
          <ac:chgData name="Exata Procedimentos Administrativos" userId="2e3d60e70b59e802" providerId="LiveId" clId="{94A48023-4472-4CA3-B56B-0B2779C1978D}" dt="2026-02-11T13:02:00.678" v="4240"/>
          <ac:picMkLst>
            <pc:docMk/>
            <pc:sldMk cId="3372254825" sldId="403"/>
            <ac:picMk id="3" creationId="{265C0D00-B352-98B8-4B7F-5071B9E219B1}"/>
          </ac:picMkLst>
        </pc:picChg>
      </pc:sldChg>
      <pc:sldChg chg="addSp delSp modSp mod">
        <pc:chgData name="Exata Procedimentos Administrativos" userId="2e3d60e70b59e802" providerId="LiveId" clId="{94A48023-4472-4CA3-B56B-0B2779C1978D}" dt="2026-02-11T18:28:13.008" v="5150" actId="255"/>
        <pc:sldMkLst>
          <pc:docMk/>
          <pc:sldMk cId="1928862780" sldId="404"/>
        </pc:sldMkLst>
        <pc:spChg chg="mod">
          <ac:chgData name="Exata Procedimentos Administrativos" userId="2e3d60e70b59e802" providerId="LiveId" clId="{94A48023-4472-4CA3-B56B-0B2779C1978D}" dt="2026-02-11T18:27:18.641" v="5145" actId="1036"/>
          <ac:spMkLst>
            <pc:docMk/>
            <pc:sldMk cId="1928862780" sldId="404"/>
            <ac:spMk id="16" creationId="{00000000-0000-0000-0000-000000000000}"/>
          </ac:spMkLst>
        </pc:spChg>
        <pc:spChg chg="mod">
          <ac:chgData name="Exata Procedimentos Administrativos" userId="2e3d60e70b59e802" providerId="LiveId" clId="{94A48023-4472-4CA3-B56B-0B2779C1978D}" dt="2026-02-11T18:28:13.008" v="5150" actId="255"/>
          <ac:spMkLst>
            <pc:docMk/>
            <pc:sldMk cId="1928862780" sldId="404"/>
            <ac:spMk id="40965" creationId="{00000000-0000-0000-0000-000000000000}"/>
          </ac:spMkLst>
        </pc:spChg>
        <pc:picChg chg="mod">
          <ac:chgData name="Exata Procedimentos Administrativos" userId="2e3d60e70b59e802" providerId="LiveId" clId="{94A48023-4472-4CA3-B56B-0B2779C1978D}" dt="2026-02-11T12:57:39.800" v="4169" actId="1035"/>
          <ac:picMkLst>
            <pc:docMk/>
            <pc:sldMk cId="1928862780" sldId="404"/>
            <ac:picMk id="2" creationId="{B515C4D8-A49B-4011-B483-6B791DA0D35B}"/>
          </ac:picMkLst>
        </pc:picChg>
        <pc:picChg chg="add del mod">
          <ac:chgData name="Exata Procedimentos Administrativos" userId="2e3d60e70b59e802" providerId="LiveId" clId="{94A48023-4472-4CA3-B56B-0B2779C1978D}" dt="2026-02-11T13:02:06.039" v="4241" actId="478"/>
          <ac:picMkLst>
            <pc:docMk/>
            <pc:sldMk cId="1928862780" sldId="404"/>
            <ac:picMk id="3" creationId="{11D0C8BC-7A3E-5110-C274-0049C8BDCFB5}"/>
          </ac:picMkLst>
        </pc:picChg>
        <pc:picChg chg="add mod">
          <ac:chgData name="Exata Procedimentos Administrativos" userId="2e3d60e70b59e802" providerId="LiveId" clId="{94A48023-4472-4CA3-B56B-0B2779C1978D}" dt="2026-02-11T13:02:06.471" v="4242"/>
          <ac:picMkLst>
            <pc:docMk/>
            <pc:sldMk cId="1928862780" sldId="404"/>
            <ac:picMk id="4" creationId="{3CA3BA8E-5338-5775-1A5F-27F3647318DD}"/>
          </ac:picMkLst>
        </pc:picChg>
      </pc:sldChg>
      <pc:sldChg chg="addSp delSp modSp mod">
        <pc:chgData name="Exata Procedimentos Administrativos" userId="2e3d60e70b59e802" providerId="LiveId" clId="{94A48023-4472-4CA3-B56B-0B2779C1978D}" dt="2026-02-11T18:28:40.960" v="5151" actId="255"/>
        <pc:sldMkLst>
          <pc:docMk/>
          <pc:sldMk cId="4008784185" sldId="405"/>
        </pc:sldMkLst>
        <pc:spChg chg="mod">
          <ac:chgData name="Exata Procedimentos Administrativos" userId="2e3d60e70b59e802" providerId="LiveId" clId="{94A48023-4472-4CA3-B56B-0B2779C1978D}" dt="2026-02-11T18:28:40.960" v="5151" actId="255"/>
          <ac:spMkLst>
            <pc:docMk/>
            <pc:sldMk cId="4008784185" sldId="405"/>
            <ac:spMk id="41988" creationId="{00000000-0000-0000-0000-000000000000}"/>
          </ac:spMkLst>
        </pc:spChg>
        <pc:picChg chg="add del mod">
          <ac:chgData name="Exata Procedimentos Administrativos" userId="2e3d60e70b59e802" providerId="LiveId" clId="{94A48023-4472-4CA3-B56B-0B2779C1978D}" dt="2026-02-11T12:57:49.347" v="4174" actId="478"/>
          <ac:picMkLst>
            <pc:docMk/>
            <pc:sldMk cId="4008784185" sldId="405"/>
            <ac:picMk id="4" creationId="{ED8484A6-DEFB-DDED-DA7F-6A3EE017FCD6}"/>
          </ac:picMkLst>
        </pc:picChg>
        <pc:picChg chg="add del mod">
          <ac:chgData name="Exata Procedimentos Administrativos" userId="2e3d60e70b59e802" providerId="LiveId" clId="{94A48023-4472-4CA3-B56B-0B2779C1978D}" dt="2026-02-11T13:02:13.269" v="4245" actId="478"/>
          <ac:picMkLst>
            <pc:docMk/>
            <pc:sldMk cId="4008784185" sldId="405"/>
            <ac:picMk id="5" creationId="{B79E4FF9-D2D9-565A-4829-4A13AA9D38DB}"/>
          </ac:picMkLst>
        </pc:picChg>
        <pc:picChg chg="add mod">
          <ac:chgData name="Exata Procedimentos Administrativos" userId="2e3d60e70b59e802" providerId="LiveId" clId="{94A48023-4472-4CA3-B56B-0B2779C1978D}" dt="2026-02-11T13:02:13.637" v="4246"/>
          <ac:picMkLst>
            <pc:docMk/>
            <pc:sldMk cId="4008784185" sldId="405"/>
            <ac:picMk id="6" creationId="{FFC599B5-7FF3-91BB-98B1-F592DF660160}"/>
          </ac:picMkLst>
        </pc:picChg>
      </pc:sldChg>
      <pc:sldChg chg="addSp delSp modSp mod">
        <pc:chgData name="Exata Procedimentos Administrativos" userId="2e3d60e70b59e802" providerId="LiveId" clId="{94A48023-4472-4CA3-B56B-0B2779C1978D}" dt="2026-02-11T16:29:19.066" v="4938" actId="20577"/>
        <pc:sldMkLst>
          <pc:docMk/>
          <pc:sldMk cId="2732304864" sldId="406"/>
        </pc:sldMkLst>
        <pc:graphicFrameChg chg="mod modGraphic">
          <ac:chgData name="Exata Procedimentos Administrativos" userId="2e3d60e70b59e802" providerId="LiveId" clId="{94A48023-4472-4CA3-B56B-0B2779C1978D}" dt="2026-02-11T16:29:19.066" v="4938" actId="20577"/>
          <ac:graphicFrameMkLst>
            <pc:docMk/>
            <pc:sldMk cId="2732304864" sldId="406"/>
            <ac:graphicFrameMk id="3" creationId="{00000000-0000-0000-0000-000000000000}"/>
          </ac:graphicFrameMkLst>
        </pc:graphicFrameChg>
        <pc:picChg chg="mod">
          <ac:chgData name="Exata Procedimentos Administrativos" userId="2e3d60e70b59e802" providerId="LiveId" clId="{94A48023-4472-4CA3-B56B-0B2779C1978D}" dt="2026-02-11T12:57:44.820" v="4173" actId="1035"/>
          <ac:picMkLst>
            <pc:docMk/>
            <pc:sldMk cId="2732304864" sldId="406"/>
            <ac:picMk id="2" creationId="{BAFB23FC-625E-6B28-A359-D2E9C3F07857}"/>
          </ac:picMkLst>
        </pc:picChg>
        <pc:picChg chg="add del mod">
          <ac:chgData name="Exata Procedimentos Administrativos" userId="2e3d60e70b59e802" providerId="LiveId" clId="{94A48023-4472-4CA3-B56B-0B2779C1978D}" dt="2026-02-11T13:02:10.031" v="4243" actId="478"/>
          <ac:picMkLst>
            <pc:docMk/>
            <pc:sldMk cId="2732304864" sldId="406"/>
            <ac:picMk id="4" creationId="{B7AE5F3D-35C7-3CF1-1EE1-9B2752EA271C}"/>
          </ac:picMkLst>
        </pc:picChg>
        <pc:picChg chg="add mod">
          <ac:chgData name="Exata Procedimentos Administrativos" userId="2e3d60e70b59e802" providerId="LiveId" clId="{94A48023-4472-4CA3-B56B-0B2779C1978D}" dt="2026-02-11T13:02:10.465" v="4244"/>
          <ac:picMkLst>
            <pc:docMk/>
            <pc:sldMk cId="2732304864" sldId="406"/>
            <ac:picMk id="5" creationId="{8CA44759-8F05-50B3-90C4-69CF8A2114C1}"/>
          </ac:picMkLst>
        </pc:picChg>
      </pc:sldChg>
      <pc:sldChg chg="addSp delSp modSp mod">
        <pc:chgData name="Exata Procedimentos Administrativos" userId="2e3d60e70b59e802" providerId="LiveId" clId="{94A48023-4472-4CA3-B56B-0B2779C1978D}" dt="2026-02-11T18:28:53.634" v="5152" actId="255"/>
        <pc:sldMkLst>
          <pc:docMk/>
          <pc:sldMk cId="3043435826" sldId="407"/>
        </pc:sldMkLst>
        <pc:spChg chg="mod">
          <ac:chgData name="Exata Procedimentos Administrativos" userId="2e3d60e70b59e802" providerId="LiveId" clId="{94A48023-4472-4CA3-B56B-0B2779C1978D}" dt="2026-02-11T18:28:53.634" v="5152" actId="255"/>
          <ac:spMkLst>
            <pc:docMk/>
            <pc:sldMk cId="3043435826" sldId="407"/>
            <ac:spMk id="2" creationId="{00000000-0000-0000-0000-000000000000}"/>
          </ac:spMkLst>
        </pc:spChg>
        <pc:spChg chg="mod">
          <ac:chgData name="Exata Procedimentos Administrativos" userId="2e3d60e70b59e802" providerId="LiveId" clId="{94A48023-4472-4CA3-B56B-0B2779C1978D}" dt="2026-02-11T13:17:16.027" v="4470" actId="1036"/>
          <ac:spMkLst>
            <pc:docMk/>
            <pc:sldMk cId="3043435826" sldId="407"/>
            <ac:spMk id="15" creationId="{00000000-0000-0000-0000-000000000000}"/>
          </ac:spMkLst>
        </pc:spChg>
        <pc:picChg chg="add del mod">
          <ac:chgData name="Exata Procedimentos Administrativos" userId="2e3d60e70b59e802" providerId="LiveId" clId="{94A48023-4472-4CA3-B56B-0B2779C1978D}" dt="2026-02-11T12:57:55.528" v="4178" actId="478"/>
          <ac:picMkLst>
            <pc:docMk/>
            <pc:sldMk cId="3043435826" sldId="407"/>
            <ac:picMk id="4" creationId="{ACBB31BE-782D-C82A-E203-8F41B64D8A0D}"/>
          </ac:picMkLst>
        </pc:picChg>
        <pc:picChg chg="add del mod">
          <ac:chgData name="Exata Procedimentos Administrativos" userId="2e3d60e70b59e802" providerId="LiveId" clId="{94A48023-4472-4CA3-B56B-0B2779C1978D}" dt="2026-02-11T13:02:23.163" v="4249" actId="478"/>
          <ac:picMkLst>
            <pc:docMk/>
            <pc:sldMk cId="3043435826" sldId="407"/>
            <ac:picMk id="5" creationId="{72E7290C-47AF-EAA3-6D1A-DC5BACF49280}"/>
          </ac:picMkLst>
        </pc:picChg>
        <pc:picChg chg="add mod">
          <ac:chgData name="Exata Procedimentos Administrativos" userId="2e3d60e70b59e802" providerId="LiveId" clId="{94A48023-4472-4CA3-B56B-0B2779C1978D}" dt="2026-02-11T13:02:23.704" v="4250"/>
          <ac:picMkLst>
            <pc:docMk/>
            <pc:sldMk cId="3043435826" sldId="407"/>
            <ac:picMk id="6" creationId="{D9E7ECD0-1F74-B0F0-71A3-10E4B36EEE31}"/>
          </ac:picMkLst>
        </pc:picChg>
      </pc:sldChg>
      <pc:sldChg chg="addSp delSp modSp mod">
        <pc:chgData name="Exata Procedimentos Administrativos" userId="2e3d60e70b59e802" providerId="LiveId" clId="{94A48023-4472-4CA3-B56B-0B2779C1978D}" dt="2026-02-11T16:34:12.214" v="5017" actId="20577"/>
        <pc:sldMkLst>
          <pc:docMk/>
          <pc:sldMk cId="638368363" sldId="408"/>
        </pc:sldMkLst>
        <pc:spChg chg="mod">
          <ac:chgData name="Exata Procedimentos Administrativos" userId="2e3d60e70b59e802" providerId="LiveId" clId="{94A48023-4472-4CA3-B56B-0B2779C1978D}" dt="2026-02-09T17:20:57.669" v="3500" actId="1076"/>
          <ac:spMkLst>
            <pc:docMk/>
            <pc:sldMk cId="638368363" sldId="408"/>
            <ac:spMk id="2" creationId="{E5782DA8-5110-BFD6-A962-93C13C418986}"/>
          </ac:spMkLst>
        </pc:spChg>
        <pc:graphicFrameChg chg="mod modGraphic">
          <ac:chgData name="Exata Procedimentos Administrativos" userId="2e3d60e70b59e802" providerId="LiveId" clId="{94A48023-4472-4CA3-B56B-0B2779C1978D}" dt="2026-02-11T16:34:12.214" v="5017" actId="20577"/>
          <ac:graphicFrameMkLst>
            <pc:docMk/>
            <pc:sldMk cId="638368363" sldId="408"/>
            <ac:graphicFrameMk id="13" creationId="{00000000-0000-0000-0000-000000000000}"/>
          </ac:graphicFrameMkLst>
        </pc:graphicFrameChg>
        <pc:picChg chg="add del mod">
          <ac:chgData name="Exata Procedimentos Administrativos" userId="2e3d60e70b59e802" providerId="LiveId" clId="{94A48023-4472-4CA3-B56B-0B2779C1978D}" dt="2026-02-11T12:57:52.411" v="4176" actId="478"/>
          <ac:picMkLst>
            <pc:docMk/>
            <pc:sldMk cId="638368363" sldId="408"/>
            <ac:picMk id="4" creationId="{DD93C1FC-4625-0E7A-ABAA-A0475AB5DCCE}"/>
          </ac:picMkLst>
        </pc:picChg>
        <pc:picChg chg="add mod">
          <ac:chgData name="Exata Procedimentos Administrativos" userId="2e3d60e70b59e802" providerId="LiveId" clId="{94A48023-4472-4CA3-B56B-0B2779C1978D}" dt="2026-02-11T12:57:52.874" v="4177"/>
          <ac:picMkLst>
            <pc:docMk/>
            <pc:sldMk cId="638368363" sldId="408"/>
            <ac:picMk id="5" creationId="{B4CA9DE1-CD9A-347E-334F-BEAAD174F1EA}"/>
          </ac:picMkLst>
        </pc:picChg>
        <pc:picChg chg="add mod">
          <ac:chgData name="Exata Procedimentos Administrativos" userId="2e3d60e70b59e802" providerId="LiveId" clId="{94A48023-4472-4CA3-B56B-0B2779C1978D}" dt="2026-02-11T13:02:19.398" v="4247"/>
          <ac:picMkLst>
            <pc:docMk/>
            <pc:sldMk cId="638368363" sldId="408"/>
            <ac:picMk id="6" creationId="{CFD44E9A-7F12-3A45-29FC-164276EBD18A}"/>
          </ac:picMkLst>
        </pc:picChg>
      </pc:sldChg>
      <pc:sldChg chg="addSp delSp modSp mod setBg">
        <pc:chgData name="Exata Procedimentos Administrativos" userId="2e3d60e70b59e802" providerId="LiveId" clId="{94A48023-4472-4CA3-B56B-0B2779C1978D}" dt="2026-02-11T16:45:19.642" v="5113" actId="14100"/>
        <pc:sldMkLst>
          <pc:docMk/>
          <pc:sldMk cId="1718519937" sldId="409"/>
        </pc:sldMkLst>
        <pc:spChg chg="mod">
          <ac:chgData name="Exata Procedimentos Administrativos" userId="2e3d60e70b59e802" providerId="LiveId" clId="{94A48023-4472-4CA3-B56B-0B2779C1978D}" dt="2026-02-09T16:15:20.005" v="3128" actId="20577"/>
          <ac:spMkLst>
            <pc:docMk/>
            <pc:sldMk cId="1718519937" sldId="409"/>
            <ac:spMk id="11" creationId="{4C7CA8D6-95B3-7BBD-EA54-0F2A2C3E8F73}"/>
          </ac:spMkLst>
        </pc:spChg>
        <pc:spChg chg="mod">
          <ac:chgData name="Exata Procedimentos Administrativos" userId="2e3d60e70b59e802" providerId="LiveId" clId="{94A48023-4472-4CA3-B56B-0B2779C1978D}" dt="2026-02-11T16:39:25.356" v="5103" actId="20577"/>
          <ac:spMkLst>
            <pc:docMk/>
            <pc:sldMk cId="1718519937" sldId="409"/>
            <ac:spMk id="43012" creationId="{00000000-0000-0000-0000-000000000000}"/>
          </ac:spMkLst>
        </pc:spChg>
        <pc:picChg chg="add del mod ord">
          <ac:chgData name="Exata Procedimentos Administrativos" userId="2e3d60e70b59e802" providerId="LiveId" clId="{94A48023-4472-4CA3-B56B-0B2779C1978D}" dt="2026-02-11T12:58:04.418" v="4182" actId="478"/>
          <ac:picMkLst>
            <pc:docMk/>
            <pc:sldMk cId="1718519937" sldId="409"/>
            <ac:picMk id="2" creationId="{2231577A-7DBD-F3F5-C04B-F2D42CB31484}"/>
          </ac:picMkLst>
        </pc:picChg>
        <pc:picChg chg="add del mod">
          <ac:chgData name="Exata Procedimentos Administrativos" userId="2e3d60e70b59e802" providerId="LiveId" clId="{94A48023-4472-4CA3-B56B-0B2779C1978D}" dt="2026-02-11T13:02:28.950" v="4253" actId="478"/>
          <ac:picMkLst>
            <pc:docMk/>
            <pc:sldMk cId="1718519937" sldId="409"/>
            <ac:picMk id="3" creationId="{8596276C-DAE7-A557-DD16-CA537DF963BF}"/>
          </ac:picMkLst>
        </pc:picChg>
        <pc:picChg chg="add mod">
          <ac:chgData name="Exata Procedimentos Administrativos" userId="2e3d60e70b59e802" providerId="LiveId" clId="{94A48023-4472-4CA3-B56B-0B2779C1978D}" dt="2026-02-11T13:02:29.434" v="4254"/>
          <ac:picMkLst>
            <pc:docMk/>
            <pc:sldMk cId="1718519937" sldId="409"/>
            <ac:picMk id="4" creationId="{68CA68B0-4546-20E5-6B8F-23B0D8F6D5F6}"/>
          </ac:picMkLst>
        </pc:picChg>
        <pc:picChg chg="add del mod ord">
          <ac:chgData name="Exata Procedimentos Administrativos" userId="2e3d60e70b59e802" providerId="LiveId" clId="{94A48023-4472-4CA3-B56B-0B2779C1978D}" dt="2026-02-11T16:44:35.512" v="5104" actId="478"/>
          <ac:picMkLst>
            <pc:docMk/>
            <pc:sldMk cId="1718519937" sldId="409"/>
            <ac:picMk id="6" creationId="{93967595-9639-E762-4819-ACEB1C379A1D}"/>
          </ac:picMkLst>
        </pc:picChg>
        <pc:picChg chg="add mod">
          <ac:chgData name="Exata Procedimentos Administrativos" userId="2e3d60e70b59e802" providerId="LiveId" clId="{94A48023-4472-4CA3-B56B-0B2779C1978D}" dt="2026-02-11T16:45:19.642" v="5113" actId="14100"/>
          <ac:picMkLst>
            <pc:docMk/>
            <pc:sldMk cId="1718519937" sldId="409"/>
            <ac:picMk id="7" creationId="{2E784307-44DF-1089-BE5E-7D74AA160348}"/>
          </ac:picMkLst>
        </pc:picChg>
      </pc:sldChg>
      <pc:sldChg chg="addSp delSp modSp mod">
        <pc:chgData name="Exata Procedimentos Administrativos" userId="2e3d60e70b59e802" providerId="LiveId" clId="{94A48023-4472-4CA3-B56B-0B2779C1978D}" dt="2026-02-11T16:37:01.733" v="5087" actId="20577"/>
        <pc:sldMkLst>
          <pc:docMk/>
          <pc:sldMk cId="4186898069" sldId="410"/>
        </pc:sldMkLst>
        <pc:spChg chg="mod">
          <ac:chgData name="Exata Procedimentos Administrativos" userId="2e3d60e70b59e802" providerId="LiveId" clId="{94A48023-4472-4CA3-B56B-0B2779C1978D}" dt="2026-02-11T13:16:49.383" v="4464" actId="1036"/>
          <ac:spMkLst>
            <pc:docMk/>
            <pc:sldMk cId="4186898069" sldId="410"/>
            <ac:spMk id="2" creationId="{90CFB0CE-A84A-1C0E-A2FD-2238E449EE6E}"/>
          </ac:spMkLst>
        </pc:spChg>
        <pc:graphicFrameChg chg="mod modGraphic">
          <ac:chgData name="Exata Procedimentos Administrativos" userId="2e3d60e70b59e802" providerId="LiveId" clId="{94A48023-4472-4CA3-B56B-0B2779C1978D}" dt="2026-02-11T16:37:01.733" v="5087" actId="20577"/>
          <ac:graphicFrameMkLst>
            <pc:docMk/>
            <pc:sldMk cId="4186898069" sldId="410"/>
            <ac:graphicFrameMk id="20" creationId="{00000000-0000-0000-0000-000000000000}"/>
          </ac:graphicFrameMkLst>
        </pc:graphicFrameChg>
        <pc:picChg chg="add del mod">
          <ac:chgData name="Exata Procedimentos Administrativos" userId="2e3d60e70b59e802" providerId="LiveId" clId="{94A48023-4472-4CA3-B56B-0B2779C1978D}" dt="2026-02-11T12:58:00.818" v="4180" actId="478"/>
          <ac:picMkLst>
            <pc:docMk/>
            <pc:sldMk cId="4186898069" sldId="410"/>
            <ac:picMk id="4" creationId="{988128AA-97BD-122A-2BBD-5399EFFD7E13}"/>
          </ac:picMkLst>
        </pc:picChg>
        <pc:picChg chg="add del mod">
          <ac:chgData name="Exata Procedimentos Administrativos" userId="2e3d60e70b59e802" providerId="LiveId" clId="{94A48023-4472-4CA3-B56B-0B2779C1978D}" dt="2026-02-11T13:02:26.275" v="4251" actId="478"/>
          <ac:picMkLst>
            <pc:docMk/>
            <pc:sldMk cId="4186898069" sldId="410"/>
            <ac:picMk id="5" creationId="{1CAEA0C4-59F8-7C0C-EBA3-FB1768958BF0}"/>
          </ac:picMkLst>
        </pc:picChg>
        <pc:picChg chg="add mod">
          <ac:chgData name="Exata Procedimentos Administrativos" userId="2e3d60e70b59e802" providerId="LiveId" clId="{94A48023-4472-4CA3-B56B-0B2779C1978D}" dt="2026-02-11T13:02:26.713" v="4252"/>
          <ac:picMkLst>
            <pc:docMk/>
            <pc:sldMk cId="4186898069" sldId="410"/>
            <ac:picMk id="6" creationId="{EA1EA1A5-7D61-EE0A-FB4F-B682B32A3143}"/>
          </ac:picMkLst>
        </pc:picChg>
      </pc:sldChg>
      <pc:sldChg chg="addSp delSp modSp mod">
        <pc:chgData name="Exata Procedimentos Administrativos" userId="2e3d60e70b59e802" providerId="LiveId" clId="{94A48023-4472-4CA3-B56B-0B2779C1978D}" dt="2026-02-11T16:50:15.142" v="5120"/>
        <pc:sldMkLst>
          <pc:docMk/>
          <pc:sldMk cId="4121274684" sldId="411"/>
        </pc:sldMkLst>
        <pc:spChg chg="mod">
          <ac:chgData name="Exata Procedimentos Administrativos" userId="2e3d60e70b59e802" providerId="LiveId" clId="{94A48023-4472-4CA3-B56B-0B2779C1978D}" dt="2026-02-04T17:43:42.902" v="1712" actId="20577"/>
          <ac:spMkLst>
            <pc:docMk/>
            <pc:sldMk cId="4121274684" sldId="411"/>
            <ac:spMk id="11" creationId="{E2369C8A-4BCE-58C7-4351-482208147AF1}"/>
          </ac:spMkLst>
        </pc:spChg>
        <pc:graphicFrameChg chg="add mod modGraphic">
          <ac:chgData name="Exata Procedimentos Administrativos" userId="2e3d60e70b59e802" providerId="LiveId" clId="{94A48023-4472-4CA3-B56B-0B2779C1978D}" dt="2026-02-11T16:50:15.142" v="5120"/>
          <ac:graphicFrameMkLst>
            <pc:docMk/>
            <pc:sldMk cId="4121274684" sldId="411"/>
            <ac:graphicFrameMk id="3" creationId="{CD210498-6DDA-46F6-A6AF-D9B0CF311E2C}"/>
          </ac:graphicFrameMkLst>
        </pc:graphicFrameChg>
        <pc:picChg chg="add del mod">
          <ac:chgData name="Exata Procedimentos Administrativos" userId="2e3d60e70b59e802" providerId="LiveId" clId="{94A48023-4472-4CA3-B56B-0B2779C1978D}" dt="2026-02-11T12:58:08.576" v="4184" actId="478"/>
          <ac:picMkLst>
            <pc:docMk/>
            <pc:sldMk cId="4121274684" sldId="411"/>
            <ac:picMk id="2" creationId="{FD63F053-EEDE-8719-EBF7-91A66E626F50}"/>
          </ac:picMkLst>
        </pc:picChg>
        <pc:picChg chg="add del mod">
          <ac:chgData name="Exata Procedimentos Administrativos" userId="2e3d60e70b59e802" providerId="LiveId" clId="{94A48023-4472-4CA3-B56B-0B2779C1978D}" dt="2026-02-11T13:02:45.525" v="4259" actId="478"/>
          <ac:picMkLst>
            <pc:docMk/>
            <pc:sldMk cId="4121274684" sldId="411"/>
            <ac:picMk id="4" creationId="{F482EE36-D335-E856-2843-939E3104F8BC}"/>
          </ac:picMkLst>
        </pc:picChg>
        <pc:picChg chg="add mod ord">
          <ac:chgData name="Exata Procedimentos Administrativos" userId="2e3d60e70b59e802" providerId="LiveId" clId="{94A48023-4472-4CA3-B56B-0B2779C1978D}" dt="2026-02-11T13:02:48.085" v="4261" actId="167"/>
          <ac:picMkLst>
            <pc:docMk/>
            <pc:sldMk cId="4121274684" sldId="411"/>
            <ac:picMk id="5" creationId="{6C7DDDF8-FBEC-D0AD-ACFB-3A38D72A7A0F}"/>
          </ac:picMkLst>
        </pc:picChg>
      </pc:sldChg>
      <pc:sldChg chg="addSp delSp modSp mod">
        <pc:chgData name="Exata Procedimentos Administrativos" userId="2e3d60e70b59e802" providerId="LiveId" clId="{94A48023-4472-4CA3-B56B-0B2779C1978D}" dt="2026-02-11T18:31:32.806" v="5188" actId="14100"/>
        <pc:sldMkLst>
          <pc:docMk/>
          <pc:sldMk cId="3240554557" sldId="413"/>
        </pc:sldMkLst>
        <pc:spChg chg="mod">
          <ac:chgData name="Exata Procedimentos Administrativos" userId="2e3d60e70b59e802" providerId="LiveId" clId="{94A48023-4472-4CA3-B56B-0B2779C1978D}" dt="2026-02-11T18:31:32.806" v="5188" actId="14100"/>
          <ac:spMkLst>
            <pc:docMk/>
            <pc:sldMk cId="3240554557" sldId="413"/>
            <ac:spMk id="2" creationId="{00000000-0000-0000-0000-000000000000}"/>
          </ac:spMkLst>
        </pc:spChg>
        <pc:spChg chg="mod">
          <ac:chgData name="Exata Procedimentos Administrativos" userId="2e3d60e70b59e802" providerId="LiveId" clId="{94A48023-4472-4CA3-B56B-0B2779C1978D}" dt="2026-02-11T18:31:27.110" v="5186" actId="14100"/>
          <ac:spMkLst>
            <pc:docMk/>
            <pc:sldMk cId="3240554557" sldId="413"/>
            <ac:spMk id="5" creationId="{00000000-0000-0000-0000-000000000000}"/>
          </ac:spMkLst>
        </pc:spChg>
        <pc:picChg chg="add del mod">
          <ac:chgData name="Exata Procedimentos Administrativos" userId="2e3d60e70b59e802" providerId="LiveId" clId="{94A48023-4472-4CA3-B56B-0B2779C1978D}" dt="2026-02-11T12:58:16.934" v="4188" actId="478"/>
          <ac:picMkLst>
            <pc:docMk/>
            <pc:sldMk cId="3240554557" sldId="413"/>
            <ac:picMk id="3" creationId="{F34D1654-11A9-4C91-2E8B-EAD2BEE3FF9F}"/>
          </ac:picMkLst>
        </pc:picChg>
        <pc:picChg chg="add del mod">
          <ac:chgData name="Exata Procedimentos Administrativos" userId="2e3d60e70b59e802" providerId="LiveId" clId="{94A48023-4472-4CA3-B56B-0B2779C1978D}" dt="2026-02-11T13:02:56.851" v="4265" actId="478"/>
          <ac:picMkLst>
            <pc:docMk/>
            <pc:sldMk cId="3240554557" sldId="413"/>
            <ac:picMk id="4" creationId="{28776A14-A8C2-5FFD-5EA3-9F4A610F3E1A}"/>
          </ac:picMkLst>
        </pc:picChg>
        <pc:picChg chg="add mod">
          <ac:chgData name="Exata Procedimentos Administrativos" userId="2e3d60e70b59e802" providerId="LiveId" clId="{94A48023-4472-4CA3-B56B-0B2779C1978D}" dt="2026-02-11T13:02:57.283" v="4266"/>
          <ac:picMkLst>
            <pc:docMk/>
            <pc:sldMk cId="3240554557" sldId="413"/>
            <ac:picMk id="6" creationId="{136B313B-A768-5FBD-85B9-A6B783F27F89}"/>
          </ac:picMkLst>
        </pc:picChg>
      </pc:sldChg>
      <pc:sldChg chg="addSp delSp modSp add del mod">
        <pc:chgData name="Exata Procedimentos Administrativos" userId="2e3d60e70b59e802" providerId="LiveId" clId="{94A48023-4472-4CA3-B56B-0B2779C1978D}" dt="2026-02-11T16:51:14.674" v="5121" actId="47"/>
        <pc:sldMkLst>
          <pc:docMk/>
          <pc:sldMk cId="2727603287" sldId="414"/>
        </pc:sldMkLst>
        <pc:picChg chg="del">
          <ac:chgData name="Exata Procedimentos Administrativos" userId="2e3d60e70b59e802" providerId="LiveId" clId="{94A48023-4472-4CA3-B56B-0B2779C1978D}" dt="2026-02-11T12:58:11.491" v="4186" actId="478"/>
          <ac:picMkLst>
            <pc:docMk/>
            <pc:sldMk cId="2727603287" sldId="414"/>
            <ac:picMk id="2" creationId="{AD0C1C78-06CB-471C-C0BC-2A0C17AEF0FE}"/>
          </ac:picMkLst>
        </pc:picChg>
        <pc:picChg chg="add del mod">
          <ac:chgData name="Exata Procedimentos Administrativos" userId="2e3d60e70b59e802" providerId="LiveId" clId="{94A48023-4472-4CA3-B56B-0B2779C1978D}" dt="2026-02-11T13:02:32.447" v="4255" actId="478"/>
          <ac:picMkLst>
            <pc:docMk/>
            <pc:sldMk cId="2727603287" sldId="414"/>
            <ac:picMk id="3" creationId="{62F6DE8A-9C3B-8551-9F76-B3A21E991B0F}"/>
          </ac:picMkLst>
        </pc:picChg>
        <pc:picChg chg="add mod ord">
          <ac:chgData name="Exata Procedimentos Administrativos" userId="2e3d60e70b59e802" providerId="LiveId" clId="{94A48023-4472-4CA3-B56B-0B2779C1978D}" dt="2026-02-11T13:02:41.409" v="4258" actId="167"/>
          <ac:picMkLst>
            <pc:docMk/>
            <pc:sldMk cId="2727603287" sldId="414"/>
            <ac:picMk id="4" creationId="{CE4B349A-324C-504E-48B2-6E7CF32512CA}"/>
          </ac:picMkLst>
        </pc:picChg>
      </pc:sldChg>
      <pc:sldChg chg="addSp delSp modSp add mod">
        <pc:chgData name="Exata Procedimentos Administrativos" userId="2e3d60e70b59e802" providerId="LiveId" clId="{94A48023-4472-4CA3-B56B-0B2779C1978D}" dt="2026-02-11T18:30:47.125" v="5161" actId="14734"/>
        <pc:sldMkLst>
          <pc:docMk/>
          <pc:sldMk cId="1687709849" sldId="415"/>
        </pc:sldMkLst>
        <pc:spChg chg="mod">
          <ac:chgData name="Exata Procedimentos Administrativos" userId="2e3d60e70b59e802" providerId="LiveId" clId="{94A48023-4472-4CA3-B56B-0B2779C1978D}" dt="2026-02-09T17:09:40.434" v="3435" actId="20577"/>
          <ac:spMkLst>
            <pc:docMk/>
            <pc:sldMk cId="1687709849" sldId="415"/>
            <ac:spMk id="11" creationId="{A9137C6A-941F-5F13-0ABD-FD2B9F121FC9}"/>
          </ac:spMkLst>
        </pc:spChg>
        <pc:graphicFrameChg chg="add mod modGraphic">
          <ac:chgData name="Exata Procedimentos Administrativos" userId="2e3d60e70b59e802" providerId="LiveId" clId="{94A48023-4472-4CA3-B56B-0B2779C1978D}" dt="2026-02-11T18:30:47.125" v="5161" actId="14734"/>
          <ac:graphicFrameMkLst>
            <pc:docMk/>
            <pc:sldMk cId="1687709849" sldId="415"/>
            <ac:graphicFrameMk id="4" creationId="{C85133C4-136F-4E50-24EE-08D35F96B663}"/>
          </ac:graphicFrameMkLst>
        </pc:graphicFrameChg>
        <pc:picChg chg="del">
          <ac:chgData name="Exata Procedimentos Administrativos" userId="2e3d60e70b59e802" providerId="LiveId" clId="{94A48023-4472-4CA3-B56B-0B2779C1978D}" dt="2026-02-11T13:02:52.129" v="4262" actId="478"/>
          <ac:picMkLst>
            <pc:docMk/>
            <pc:sldMk cId="1687709849" sldId="415"/>
            <ac:picMk id="2" creationId="{6A21D9F1-D9FD-6BAE-8FA0-7EEDF91507FF}"/>
          </ac:picMkLst>
        </pc:picChg>
        <pc:picChg chg="add mod ord">
          <ac:chgData name="Exata Procedimentos Administrativos" userId="2e3d60e70b59e802" providerId="LiveId" clId="{94A48023-4472-4CA3-B56B-0B2779C1978D}" dt="2026-02-11T13:02:54.042" v="4264" actId="167"/>
          <ac:picMkLst>
            <pc:docMk/>
            <pc:sldMk cId="1687709849" sldId="415"/>
            <ac:picMk id="3" creationId="{CAD72E79-BDAB-07DC-17D8-0A9BA3DBB20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6348" cy="496492"/>
          </a:xfrm>
          <a:prstGeom prst="rect">
            <a:avLst/>
          </a:prstGeom>
        </p:spPr>
        <p:txBody>
          <a:bodyPr vert="horz" lIns="93778" tIns="46889" rIns="93778" bIns="468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1344" y="3"/>
            <a:ext cx="2946348" cy="496492"/>
          </a:xfrm>
          <a:prstGeom prst="rect">
            <a:avLst/>
          </a:prstGeom>
        </p:spPr>
        <p:txBody>
          <a:bodyPr vert="horz" lIns="93778" tIns="46889" rIns="93778" bIns="468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8F91B5E-4242-46BB-B898-F8084A78E960}" type="datetimeFigureOut">
              <a:rPr lang="pt-BR"/>
              <a:pPr>
                <a:defRPr/>
              </a:pPr>
              <a:t>12/02/26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78" tIns="46889" rIns="93778" bIns="46889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927" y="4716662"/>
            <a:ext cx="5439410" cy="4468417"/>
          </a:xfrm>
          <a:prstGeom prst="rect">
            <a:avLst/>
          </a:prstGeom>
        </p:spPr>
        <p:txBody>
          <a:bodyPr vert="horz" lIns="93778" tIns="46889" rIns="93778" bIns="46889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2" y="9431603"/>
            <a:ext cx="2946348" cy="496492"/>
          </a:xfrm>
          <a:prstGeom prst="rect">
            <a:avLst/>
          </a:prstGeom>
        </p:spPr>
        <p:txBody>
          <a:bodyPr vert="horz" lIns="93778" tIns="46889" rIns="93778" bIns="468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1344" y="9431603"/>
            <a:ext cx="2946348" cy="496492"/>
          </a:xfrm>
          <a:prstGeom prst="rect">
            <a:avLst/>
          </a:prstGeom>
        </p:spPr>
        <p:txBody>
          <a:bodyPr vert="horz" lIns="93778" tIns="46889" rIns="93778" bIns="468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638DDE4-34C3-4D5C-91B2-59A0285E877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965695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1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79234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AB21270-91C6-EAA1-753A-E180A6E80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xmlns="" id="{963F9D21-5525-C913-2FB8-7D45C78F551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xmlns="" id="{AE0E04A8-EB33-426F-8CBF-C5A9CBF73A8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xmlns="" id="{A3C37F38-1FC9-12F3-119E-EC05055A78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10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54415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1CBC165-6D3A-5BAE-15A1-0BC5E8DAB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xmlns="" id="{8CAFBE47-C3E5-CBED-80E1-62A7C0B2894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xmlns="" id="{B9577DE5-BED7-3593-2674-92A44D29B0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dirty="0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xmlns="" id="{3DD02C19-1E43-7940-2850-365E3A903F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11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95608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60DA72-D314-0A9D-E0EC-0B294A2DA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xmlns="" id="{A0538D23-81C7-1F62-7F7C-31397E4456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xmlns="" id="{04378CD6-66C9-122D-AA94-554BD9C4A22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xmlns="" id="{1684F0FF-2F47-380B-6250-A5BACC91D3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12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55386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9F52F03-97F8-0F20-3778-BA66333E9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xmlns="" id="{6984DFBA-212C-C8BE-A5E8-EB97760A999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xmlns="" id="{C58A3D72-59DC-C1E3-E560-00CA8BA137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dirty="0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xmlns="" id="{7BB2A42C-3113-970D-DD59-BAECA506DD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13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41658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7B51A6A-C633-543F-3BF0-75355D2AB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xmlns="" id="{BA07BBAE-2EC8-82B5-FE92-E3D00B0EE07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xmlns="" id="{9A7EBB91-B997-CFFE-7F18-E19731C439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xmlns="" id="{0897C7A0-E611-883D-E260-EE378690C3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14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67524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6AF2BC3-753D-FD51-65C0-7976B0A128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xmlns="" id="{9A62CEF6-4AD3-5CC4-669A-93B87D08493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xmlns="" id="{E610212D-39F1-0EC4-47CC-96741664A0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dirty="0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xmlns="" id="{7F5F0E08-94CA-7266-2595-9F3519B594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15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06186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349E8C5-607E-4F18-76B1-8EE68C856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xmlns="" id="{4FF72234-E835-FD93-2A1E-C256FE07E0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xmlns="" id="{3E370A64-98A8-CFFC-A44A-C174ADF409D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xmlns="" id="{6BA63535-01E5-73C2-CC19-8E0796FC1F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16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77353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B3BB714-B81E-C404-A6C3-178F2DF384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xmlns="" id="{7A48CD4B-546D-FB0C-D79B-20C869F5FDD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xmlns="" id="{506BFDA5-03EA-1700-C261-5BE9A079D45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dirty="0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xmlns="" id="{DC012322-FB76-DCEB-7267-54E098CCA6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17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48491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50A2B1F-5D8F-6452-1DE0-AC34EC24C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xmlns="" id="{16F59650-6AD2-AC05-C89D-C820BE60414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xmlns="" id="{EBD584EB-0AAC-DAE0-2333-856EFB942C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dirty="0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xmlns="" id="{C9508146-6A78-295D-2D2F-85ACDACB2E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18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92194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4DE73C7-54D8-351B-B237-46DCA19A1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xmlns="" id="{291EEFB5-CCEA-3C8C-9A36-DB6C150499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xmlns="" id="{D566B59C-1893-DD4A-50D3-56261157C7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xmlns="" id="{03B7ABB2-7F7A-6E4B-7A2A-986E35C4D4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19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2444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3A8134A-F869-F7FB-79E2-A9E77F0E87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xmlns="" id="{C546497A-C1F5-A06F-38F5-FF26B868762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xmlns="" id="{F97A577F-BF04-50DA-FE60-54D336EE24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xmlns="" id="{ECA0651D-ECE1-BA9C-6451-B6B8251A8C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2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1240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7265D28-8902-1CC7-DBA2-C3E297236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xmlns="" id="{EBF64286-F68F-0AFA-AA57-31CC045D946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xmlns="" id="{0A580609-CEF3-8B0A-90C1-1184252E83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xmlns="" id="{CEB16FD9-EF54-F408-C58D-84BFC25E20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3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4015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F99C676-83B0-26AE-2F57-77C225770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xmlns="" id="{D79445FC-2800-BF7A-8AB7-9ECB34FE32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xmlns="" id="{3B5BAD0F-D8C4-4091-C150-8DA9A60500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xmlns="" id="{EA15E249-5497-110B-4D8D-14C0DB3D66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4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51968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22FFD52-361A-9FD6-A6DF-D7DA3E39B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xmlns="" id="{1243779C-7F94-E57C-A143-D54191CA4DE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xmlns="" id="{4CE27E48-ED3F-2D07-1F91-650BC2364B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xmlns="" id="{A7F82F09-A84E-1908-0C85-7E6306A148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5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3467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6F4D85C-D58A-C64F-8399-A5281626C8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xmlns="" id="{924A0480-6DE4-3A9B-48E0-0FC61C0121C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xmlns="" id="{2C359C14-CFF5-761C-69AA-E6BF7BF0B8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xmlns="" id="{22E25D71-9BC3-418D-8B3D-4ADB6C078E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6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32724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46002DF-19B0-CF07-31E2-6EC868209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xmlns="" id="{E2CEB3F8-6C33-8394-773D-65D65943B5C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xmlns="" id="{0EE90C58-96EC-954D-A54E-B9BB3C50173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xmlns="" id="{7C741F78-E5A5-E907-70D6-563CE7AAD5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7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14978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E9BE403-D8C9-B293-2880-716F20F1B6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xmlns="" id="{D848DA29-1F4F-4C7A-9067-5C6FADB6940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xmlns="" id="{1FD3209D-3E8A-BEC8-3EA5-26B3C83236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dirty="0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xmlns="" id="{223E6639-CC01-C3BF-C596-E9FB31F797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8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16283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D0C5B85-C1A3-7813-C4D7-C90204472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xmlns="" id="{3306F5DF-6AC5-7C81-80AD-134A3663DB9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xmlns="" id="{178E7DA1-F090-559C-23A1-8E66A76B68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xmlns="" id="{10F719EF-ED3F-08C2-37F1-6C8DCAF415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9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4466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413D29-7F81-4B36-8CDE-6FE1F8DA2149}" type="datetime1">
              <a:rPr lang="pt-BR" smtClean="0"/>
              <a:pPr>
                <a:defRPr/>
              </a:pPr>
              <a:t>12/02/26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20C400-B6E3-4ABE-BEF0-6ADCA1897BFF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61AA50-F080-44AD-9C56-17652FCBF488}" type="datetime1">
              <a:rPr lang="pt-BR" smtClean="0"/>
              <a:pPr>
                <a:defRPr/>
              </a:pPr>
              <a:t>12/02/26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CE66B3-CE23-4B66-899D-0F3D29CA226D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E199C6-4E04-4CC3-B2FC-B5C5C6C887FB}" type="datetime1">
              <a:rPr lang="pt-BR" smtClean="0"/>
              <a:pPr>
                <a:defRPr/>
              </a:pPr>
              <a:t>12/02/26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22A119-4E1C-4228-ACD3-82B6C863CE3F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D21AA3-4F8E-4D45-AB80-10296D8D6813}" type="datetime1">
              <a:rPr lang="pt-BR" smtClean="0"/>
              <a:pPr>
                <a:defRPr/>
              </a:pPr>
              <a:t>12/02/26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3B73FB-44A7-41F1-B02F-2D2F0DB02CAE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5D7C45-A470-4C45-B03A-94127BEC4E09}" type="datetime1">
              <a:rPr lang="pt-BR" smtClean="0"/>
              <a:pPr>
                <a:defRPr/>
              </a:pPr>
              <a:t>12/02/26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7EFD34-E57B-426D-83C5-A5105358473A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65DE25-6F07-440C-9F53-37A7921FB288}" type="datetime1">
              <a:rPr lang="pt-BR" smtClean="0"/>
              <a:pPr>
                <a:defRPr/>
              </a:pPr>
              <a:t>12/02/26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322930-CEB2-4B4A-8DFD-701E2F9F7FB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2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1F20F0-69E4-4D58-82E5-E40A5C00584F}" type="datetime1">
              <a:rPr lang="pt-BR" smtClean="0"/>
              <a:pPr>
                <a:defRPr/>
              </a:pPr>
              <a:t>12/02/26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84F30-DE38-44A3-A572-9A09DC441EAB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4AB465-4AF4-460D-8DC4-A07C32EA1FDB}" type="datetime1">
              <a:rPr lang="pt-BR" smtClean="0"/>
              <a:pPr>
                <a:defRPr/>
              </a:pPr>
              <a:t>12/02/26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D9AB3C-5644-4602-9455-9441C4F11F0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144CA7-F2E0-4A4C-80F0-79B2A08D2B9F}" type="datetime1">
              <a:rPr lang="pt-BR" smtClean="0"/>
              <a:pPr>
                <a:defRPr/>
              </a:pPr>
              <a:t>12/02/26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8C6CE-E54A-4736-897D-0C6A586D23B8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E551F6-B030-42C7-817A-9F87F660DAF0}" type="datetime1">
              <a:rPr lang="pt-BR" smtClean="0"/>
              <a:pPr>
                <a:defRPr/>
              </a:pPr>
              <a:t>12/02/26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DBA3E3-A702-446D-8EC2-5AAD32B4C499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C8DA50-DA3F-46A7-A7AA-0E5F98D992A9}" type="datetime1">
              <a:rPr lang="pt-BR" smtClean="0"/>
              <a:pPr>
                <a:defRPr/>
              </a:pPr>
              <a:t>12/02/26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9883C1-0344-4D84-88A9-078C8B9A4BAA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E8FFF85-4EDC-463D-B10E-E6D9502D7440}" type="datetime1">
              <a:rPr lang="pt-BR" smtClean="0"/>
              <a:pPr>
                <a:defRPr/>
              </a:pPr>
              <a:t>12/02/26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B2D59EA-FFB9-458D-9215-8C036CFB324F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ajanodemoraes.rj.gov.br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de cantos arredondados 10"/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</a:rPr>
              <a:t>AUDIÊNCIA PÚBLICA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</a:rPr>
              <a:t>3º Quadrimestre 2025</a:t>
            </a:r>
            <a:endParaRPr lang="pt-BR" sz="5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DBA7B0CA-9072-B9FE-9341-5AA6A2E3F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59614776"/>
              </p:ext>
            </p:extLst>
          </p:nvPr>
        </p:nvGraphicFramePr>
        <p:xfrm>
          <a:off x="868458" y="1700808"/>
          <a:ext cx="10484125" cy="21905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484125">
                  <a:extLst>
                    <a:ext uri="{9D8B030D-6E8A-4147-A177-3AD203B41FA5}">
                      <a16:colId xmlns:a16="http://schemas.microsoft.com/office/drawing/2014/main" xmlns="" val="3470466628"/>
                    </a:ext>
                  </a:extLst>
                </a:gridCol>
              </a:tblGrid>
              <a:tr h="405559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 Relatores:</a:t>
                      </a:r>
                      <a:endParaRPr lang="pt-BR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19426932"/>
                  </a:ext>
                </a:extLst>
              </a:tr>
              <a:tr h="3569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2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Rildo Gonçalves Neves - Prefeito</a:t>
                      </a:r>
                    </a:p>
                  </a:txBody>
                  <a:tcPr marL="6858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3747066710"/>
                  </a:ext>
                </a:extLst>
              </a:tr>
              <a:tr h="3569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Luiz Augusto Coelho Felman </a:t>
                      </a:r>
                      <a:r>
                        <a:rPr lang="pt-BR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- </a:t>
                      </a:r>
                      <a:r>
                        <a:rPr lang="pt-BR" sz="1600" b="0" kern="12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Secretário</a:t>
                      </a:r>
                      <a:r>
                        <a:rPr lang="pt-BR" sz="1600" b="0" kern="1200" baseline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 de</a:t>
                      </a:r>
                      <a:r>
                        <a:rPr lang="pt-BR" sz="1600" b="0" kern="12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 Fazenda e Planejamento</a:t>
                      </a:r>
                    </a:p>
                  </a:txBody>
                  <a:tcPr marL="6858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672245668"/>
                  </a:ext>
                </a:extLst>
              </a:tr>
              <a:tr h="3569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altLang="pt-BR" sz="1600" dirty="0">
                          <a:latin typeface="+mn-lt"/>
                        </a:rPr>
                        <a:t>Marcelo Badini  Gonçalves - Assessor</a:t>
                      </a:r>
                      <a:endParaRPr lang="pt-BR" sz="1600" b="0" kern="1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2644000970"/>
                  </a:ext>
                </a:extLst>
              </a:tr>
              <a:tr h="356989">
                <a:tc>
                  <a:txBody>
                    <a:bodyPr/>
                    <a:lstStyle/>
                    <a:p>
                      <a:r>
                        <a:rPr lang="pt-BR" altLang="pt-BR" sz="1600" dirty="0">
                          <a:latin typeface="+mn-lt"/>
                        </a:rPr>
                        <a:t>Evelin Gomes Campos - Contadora</a:t>
                      </a:r>
                      <a:endParaRPr lang="pt-BR" sz="1600" dirty="0"/>
                    </a:p>
                  </a:txBody>
                  <a:tcPr marL="6858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509331152"/>
                  </a:ext>
                </a:extLst>
              </a:tr>
              <a:tr h="3569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1600" dirty="0">
                          <a:latin typeface="+mn-lt"/>
                        </a:rPr>
                        <a:t>Liana Tardin Monnerat Faria - Controladora Geral</a:t>
                      </a:r>
                    </a:p>
                  </a:txBody>
                  <a:tcPr marL="6858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3713781473"/>
                  </a:ext>
                </a:extLst>
              </a:tr>
            </a:tbl>
          </a:graphicData>
        </a:graphic>
      </p:graphicFrame>
      <p:pic>
        <p:nvPicPr>
          <p:cNvPr id="16" name="Imagem 15" descr="Texto&#10;&#10;O conteúdo gerado por IA pode estar incorreto.">
            <a:extLst>
              <a:ext uri="{FF2B5EF4-FFF2-40B4-BE49-F238E27FC236}">
                <a16:creationId xmlns:a16="http://schemas.microsoft.com/office/drawing/2014/main" xmlns="" id="{499AD662-700F-85A7-2F7A-3CE13049DB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0700" y="6141522"/>
            <a:ext cx="1794874" cy="702054"/>
          </a:xfrm>
          <a:prstGeom prst="rect">
            <a:avLst/>
          </a:prstGeom>
        </p:spPr>
      </p:pic>
      <p:sp>
        <p:nvSpPr>
          <p:cNvPr id="4" name="Seta para a direita listrada 1">
            <a:extLst>
              <a:ext uri="{FF2B5EF4-FFF2-40B4-BE49-F238E27FC236}">
                <a16:creationId xmlns:a16="http://schemas.microsoft.com/office/drawing/2014/main" xmlns="" id="{BF04E13A-D609-6EEC-328B-0F861372E111}"/>
              </a:ext>
            </a:extLst>
          </p:cNvPr>
          <p:cNvSpPr/>
          <p:nvPr/>
        </p:nvSpPr>
        <p:spPr>
          <a:xfrm>
            <a:off x="590179" y="4725839"/>
            <a:ext cx="249237" cy="287337"/>
          </a:xfrm>
          <a:prstGeom prst="striped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endParaRPr lang="pt-BR" dirty="0"/>
          </a:p>
        </p:txBody>
      </p:sp>
      <p:sp>
        <p:nvSpPr>
          <p:cNvPr id="5" name="Seta para a direita listrada 6">
            <a:extLst>
              <a:ext uri="{FF2B5EF4-FFF2-40B4-BE49-F238E27FC236}">
                <a16:creationId xmlns:a16="http://schemas.microsoft.com/office/drawing/2014/main" xmlns="" id="{AE770DFF-9C55-4E63-86FB-64767E05F344}"/>
              </a:ext>
            </a:extLst>
          </p:cNvPr>
          <p:cNvSpPr/>
          <p:nvPr/>
        </p:nvSpPr>
        <p:spPr>
          <a:xfrm>
            <a:off x="590179" y="5445224"/>
            <a:ext cx="249237" cy="287337"/>
          </a:xfrm>
          <a:prstGeom prst="striped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endParaRPr lang="pt-BR" dirty="0"/>
          </a:p>
        </p:txBody>
      </p:sp>
      <p:sp>
        <p:nvSpPr>
          <p:cNvPr id="6" name="Retângulo de cantos arredondados 11">
            <a:extLst>
              <a:ext uri="{FF2B5EF4-FFF2-40B4-BE49-F238E27FC236}">
                <a16:creationId xmlns:a16="http://schemas.microsoft.com/office/drawing/2014/main" xmlns="" id="{4280B498-96BD-3FAD-1FC6-99A2304468FB}"/>
              </a:ext>
            </a:extLst>
          </p:cNvPr>
          <p:cNvSpPr/>
          <p:nvPr/>
        </p:nvSpPr>
        <p:spPr>
          <a:xfrm>
            <a:off x="865737" y="4507879"/>
            <a:ext cx="10484125" cy="1657425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1600" dirty="0">
                <a:solidFill>
                  <a:schemeClr val="tx1"/>
                </a:solidFill>
              </a:rPr>
              <a:t>Atender o Art. 9º, § 4º e Art. 48, § Único da Lei de Responsabilidade Fiscal.</a:t>
            </a:r>
          </a:p>
          <a:p>
            <a:pPr algn="just">
              <a:defRPr/>
            </a:pPr>
            <a:endParaRPr lang="pt-BR" sz="1600" dirty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pt-BR" sz="1600" dirty="0">
                <a:solidFill>
                  <a:schemeClr val="tx1"/>
                </a:solidFill>
              </a:rPr>
              <a:t>Até o final dos meses de Maio, Setembro e Fevereiro, o Poder Executivo demonstrará e avaliará o cumprimento das metas fiscais de cada quadrimestre, em audiência pública na comissão referida no § 1º do Art. 166 da Constituição ou equivalente nas Casas Legislativas Estaduais e Municipais.</a:t>
            </a:r>
            <a:endParaRPr lang="pt-BR" sz="1600" dirty="0"/>
          </a:p>
        </p:txBody>
      </p:sp>
      <p:sp>
        <p:nvSpPr>
          <p:cNvPr id="8" name="Retângulo de cantos arredondados 8">
            <a:extLst>
              <a:ext uri="{FF2B5EF4-FFF2-40B4-BE49-F238E27FC236}">
                <a16:creationId xmlns:a16="http://schemas.microsoft.com/office/drawing/2014/main" xmlns="" id="{6F38930E-DA08-3D69-F2FF-D98CA22C9543}"/>
              </a:ext>
            </a:extLst>
          </p:cNvPr>
          <p:cNvSpPr/>
          <p:nvPr/>
        </p:nvSpPr>
        <p:spPr>
          <a:xfrm>
            <a:off x="1360016" y="4077072"/>
            <a:ext cx="2071688" cy="576064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2400" b="1" dirty="0">
                <a:solidFill>
                  <a:schemeClr val="bg1"/>
                </a:solidFill>
              </a:rPr>
              <a:t>Objetivos</a:t>
            </a:r>
            <a:r>
              <a:rPr lang="pt-BR" dirty="0">
                <a:solidFill>
                  <a:schemeClr val="bg1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xmlns="" val="27614706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6790900-B143-2EC6-EDC4-B9A89C41B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de cantos arredondados 10">
            <a:extLst>
              <a:ext uri="{FF2B5EF4-FFF2-40B4-BE49-F238E27FC236}">
                <a16:creationId xmlns:a16="http://schemas.microsoft.com/office/drawing/2014/main" xmlns="" id="{9A5F1B79-060A-8FC8-D94B-263FDE73CA32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  <a:cs typeface="Arial" panose="020B0604020202020204" pitchFamily="34" charset="0"/>
              </a:rPr>
              <a:t>EDUCAÇÃO</a:t>
            </a:r>
            <a:endParaRPr lang="pt-BR" sz="36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16" name="Text Box 56"/>
          <p:cNvSpPr txBox="1">
            <a:spLocks noChangeArrowheads="1"/>
          </p:cNvSpPr>
          <p:nvPr/>
        </p:nvSpPr>
        <p:spPr bwMode="auto">
          <a:xfrm>
            <a:off x="839416" y="1908440"/>
            <a:ext cx="10513168" cy="51244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Clr>
                <a:schemeClr val="tx2"/>
              </a:buClr>
              <a:buFontTx/>
              <a:buNone/>
              <a:defRPr/>
            </a:pPr>
            <a:r>
              <a:rPr lang="pt-BR" altLang="pt-BR" sz="1500" dirty="0">
                <a:latin typeface="+mn-lt"/>
                <a:cs typeface="Arial" panose="020B0604020202020204" pitchFamily="34" charset="0"/>
              </a:rPr>
              <a:t>MANUTENÇÃO DO DESENVOLVIMENTO DO ENSINO</a:t>
            </a:r>
          </a:p>
          <a:p>
            <a:pPr algn="ctr" eaLnBrk="1" hangingPunct="1">
              <a:lnSpc>
                <a:spcPct val="80000"/>
              </a:lnSpc>
              <a:buClr>
                <a:schemeClr val="tx2"/>
              </a:buClr>
              <a:buFontTx/>
              <a:buNone/>
              <a:defRPr/>
            </a:pPr>
            <a:r>
              <a:rPr lang="pt-BR" altLang="pt-BR" sz="1500" dirty="0">
                <a:latin typeface="+mn-lt"/>
                <a:cs typeface="Arial" panose="020B0604020202020204" pitchFamily="34" charset="0"/>
              </a:rPr>
              <a:t>Mínimo de 25% das receitas resultantes de impostos na manutenção e desenvolvimento do ensino - Caput do artigo 212 da CF/88.</a:t>
            </a:r>
          </a:p>
        </p:txBody>
      </p:sp>
      <p:sp>
        <p:nvSpPr>
          <p:cNvPr id="40965" name="CaixaDeTexto 5"/>
          <p:cNvSpPr txBox="1">
            <a:spLocks noChangeArrowheads="1"/>
          </p:cNvSpPr>
          <p:nvPr/>
        </p:nvSpPr>
        <p:spPr bwMode="auto">
          <a:xfrm>
            <a:off x="767408" y="2780928"/>
            <a:ext cx="10585176" cy="275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sz="2900" b="1" dirty="0">
                <a:latin typeface="+mn-lt"/>
              </a:rPr>
              <a:t>O total das receitas, que servem de base de cálculo para apuração dos gastos na Educação, foi na ordem de </a:t>
            </a:r>
            <a:r>
              <a:rPr lang="pt-BR" sz="2900" b="1" dirty="0">
                <a:solidFill>
                  <a:srgbClr val="0000FF"/>
                </a:solidFill>
                <a:latin typeface="+mn-lt"/>
              </a:rPr>
              <a:t>R$ 69.492.504,85</a:t>
            </a:r>
            <a:r>
              <a:rPr lang="pt-BR" sz="2900" b="1" dirty="0">
                <a:latin typeface="+mn-lt"/>
              </a:rPr>
              <a:t>, enquanto que as despesas somaram o montante de                           </a:t>
            </a:r>
            <a:r>
              <a:rPr lang="pt-BR" sz="2900" b="1" dirty="0">
                <a:solidFill>
                  <a:srgbClr val="0000FF"/>
                </a:solidFill>
                <a:latin typeface="+mn-lt"/>
              </a:rPr>
              <a:t>R$ 22.114.749,25</a:t>
            </a:r>
            <a:r>
              <a:rPr lang="pt-BR" sz="2900" b="1" dirty="0">
                <a:latin typeface="+mn-lt"/>
              </a:rPr>
              <a:t>,</a:t>
            </a:r>
            <a:r>
              <a:rPr lang="pt-BR" sz="2900" b="1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BR" sz="2900" b="1" dirty="0">
                <a:latin typeface="+mn-lt"/>
              </a:rPr>
              <a:t>que correspondem ao percentual aplicado de </a:t>
            </a:r>
            <a:r>
              <a:rPr lang="pt-BR" sz="2900" b="1" dirty="0">
                <a:solidFill>
                  <a:srgbClr val="0000FF"/>
                </a:solidFill>
                <a:latin typeface="+mn-lt"/>
              </a:rPr>
              <a:t>31,82% </a:t>
            </a:r>
            <a:r>
              <a:rPr lang="pt-BR" sz="2900" b="1" dirty="0">
                <a:latin typeface="+mn-lt"/>
              </a:rPr>
              <a:t>no  </a:t>
            </a:r>
            <a:r>
              <a:rPr lang="pt-BR" sz="2900" b="1" dirty="0">
                <a:solidFill>
                  <a:srgbClr val="0000FF"/>
                </a:solidFill>
                <a:latin typeface="+mn-lt"/>
              </a:rPr>
              <a:t>3º Quadrimestre de 2025</a:t>
            </a:r>
            <a:r>
              <a:rPr lang="pt-BR" sz="2900" b="1" dirty="0">
                <a:latin typeface="+mn-lt"/>
              </a:rPr>
              <a:t>.</a:t>
            </a:r>
            <a:endParaRPr lang="pt-BR" sz="500" b="1" dirty="0">
              <a:latin typeface="+mn-lt"/>
            </a:endParaRPr>
          </a:p>
          <a:p>
            <a:pPr algn="just"/>
            <a:r>
              <a:rPr lang="pt-BR" sz="2600" b="1" dirty="0">
                <a:latin typeface="+mn-lt"/>
              </a:rPr>
              <a:t>Ressalta-se que o atingimento do percentual mínimo é de </a:t>
            </a:r>
            <a:r>
              <a:rPr lang="pt-BR" sz="2600" b="1" dirty="0">
                <a:solidFill>
                  <a:srgbClr val="0000FF"/>
                </a:solidFill>
                <a:latin typeface="+mn-lt"/>
              </a:rPr>
              <a:t>25%</a:t>
            </a:r>
            <a:r>
              <a:rPr lang="pt-BR" sz="2600" b="1" dirty="0">
                <a:latin typeface="+mn-lt"/>
              </a:rPr>
              <a:t> ao ano.</a:t>
            </a:r>
          </a:p>
        </p:txBody>
      </p:sp>
      <p:pic>
        <p:nvPicPr>
          <p:cNvPr id="2" name="Imagem 1" descr="img32.jpg">
            <a:extLst>
              <a:ext uri="{FF2B5EF4-FFF2-40B4-BE49-F238E27FC236}">
                <a16:creationId xmlns:a16="http://schemas.microsoft.com/office/drawing/2014/main" xmlns="" id="{B515C4D8-A49B-4011-B483-6B791DA0D3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76959" y="5157192"/>
            <a:ext cx="540884" cy="982069"/>
          </a:xfrm>
          <a:prstGeom prst="rect">
            <a:avLst/>
          </a:prstGeom>
        </p:spPr>
      </p:pic>
      <p:pic>
        <p:nvPicPr>
          <p:cNvPr id="4" name="Imagem 3" descr="Texto&#10;&#10;O conteúdo gerado por IA pode estar incorreto.">
            <a:extLst>
              <a:ext uri="{FF2B5EF4-FFF2-40B4-BE49-F238E27FC236}">
                <a16:creationId xmlns:a16="http://schemas.microsoft.com/office/drawing/2014/main" xmlns="" id="{3CA3BA8E-5338-5775-1A5F-27F3647318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50700" y="6141522"/>
            <a:ext cx="1794874" cy="70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28862780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56EEB7F-FE8C-65C9-6581-B9DB07B3D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de cantos arredondados 10">
            <a:extLst>
              <a:ext uri="{FF2B5EF4-FFF2-40B4-BE49-F238E27FC236}">
                <a16:creationId xmlns:a16="http://schemas.microsoft.com/office/drawing/2014/main" xmlns="" id="{8ECA72DE-68A3-7904-2C84-16289DAA37B0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  <a:cs typeface="Arial" panose="020B0604020202020204" pitchFamily="34" charset="0"/>
              </a:rPr>
              <a:t>EDUCAÇÃO</a:t>
            </a: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16" name="Text Box 56">
            <a:extLst>
              <a:ext uri="{FF2B5EF4-FFF2-40B4-BE49-F238E27FC236}">
                <a16:creationId xmlns:a16="http://schemas.microsoft.com/office/drawing/2014/main" xmlns="" id="{69A2CE3A-DF5B-DE37-E435-888769BA5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772816"/>
            <a:ext cx="10513168" cy="51244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Clr>
                <a:schemeClr val="tx2"/>
              </a:buClr>
              <a:buFontTx/>
              <a:buNone/>
              <a:defRPr/>
            </a:pPr>
            <a:r>
              <a:rPr lang="pt-BR" altLang="pt-BR" sz="1500" dirty="0">
                <a:latin typeface="+mn-lt"/>
                <a:cs typeface="Arial" panose="020B0604020202020204" pitchFamily="34" charset="0"/>
              </a:rPr>
              <a:t>MANUTENÇÃO DO DESENVOLVIMENTO DO ENSINO</a:t>
            </a:r>
          </a:p>
          <a:p>
            <a:pPr algn="ctr" eaLnBrk="1" hangingPunct="1">
              <a:lnSpc>
                <a:spcPct val="80000"/>
              </a:lnSpc>
              <a:buClr>
                <a:schemeClr val="tx2"/>
              </a:buClr>
              <a:buFontTx/>
              <a:buNone/>
              <a:defRPr/>
            </a:pPr>
            <a:r>
              <a:rPr lang="pt-BR" altLang="pt-BR" sz="1500" dirty="0">
                <a:latin typeface="+mn-lt"/>
                <a:cs typeface="Arial" panose="020B0604020202020204" pitchFamily="34" charset="0"/>
              </a:rPr>
              <a:t>Mínimo de 25% das receitas resultantes de impostos na manutenção e desenvolvimento do ensino - Caput do artigo 212 da CF/88.</a:t>
            </a:r>
          </a:p>
        </p:txBody>
      </p:sp>
      <p:pic>
        <p:nvPicPr>
          <p:cNvPr id="2" name="Imagem 1" descr="img32.jpg">
            <a:extLst>
              <a:ext uri="{FF2B5EF4-FFF2-40B4-BE49-F238E27FC236}">
                <a16:creationId xmlns:a16="http://schemas.microsoft.com/office/drawing/2014/main" xmlns="" id="{BAFB23FC-625E-6B28-A359-D2E9C3F078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76959" y="5157192"/>
            <a:ext cx="540884" cy="982069"/>
          </a:xfrm>
          <a:prstGeom prst="rect">
            <a:avLst/>
          </a:prstGeom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90734408"/>
              </p:ext>
            </p:extLst>
          </p:nvPr>
        </p:nvGraphicFramePr>
        <p:xfrm>
          <a:off x="839416" y="2549972"/>
          <a:ext cx="10513168" cy="2448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292">
                  <a:extLst>
                    <a:ext uri="{9D8B030D-6E8A-4147-A177-3AD203B41FA5}">
                      <a16:colId xmlns:a16="http://schemas.microsoft.com/office/drawing/2014/main" xmlns="" val="2669321656"/>
                    </a:ext>
                  </a:extLst>
                </a:gridCol>
                <a:gridCol w="2628292">
                  <a:extLst>
                    <a:ext uri="{9D8B030D-6E8A-4147-A177-3AD203B41FA5}">
                      <a16:colId xmlns:a16="http://schemas.microsoft.com/office/drawing/2014/main" xmlns="" val="617604636"/>
                    </a:ext>
                  </a:extLst>
                </a:gridCol>
                <a:gridCol w="2628292">
                  <a:extLst>
                    <a:ext uri="{9D8B030D-6E8A-4147-A177-3AD203B41FA5}">
                      <a16:colId xmlns:a16="http://schemas.microsoft.com/office/drawing/2014/main" xmlns="" val="4147167788"/>
                    </a:ext>
                  </a:extLst>
                </a:gridCol>
                <a:gridCol w="2628292">
                  <a:extLst>
                    <a:ext uri="{9D8B030D-6E8A-4147-A177-3AD203B41FA5}">
                      <a16:colId xmlns:a16="http://schemas.microsoft.com/office/drawing/2014/main" xmlns="" val="8689115"/>
                    </a:ext>
                  </a:extLst>
                </a:gridCol>
              </a:tblGrid>
              <a:tr h="1046344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latin typeface="+mn-lt"/>
                        </a:rPr>
                        <a:t>PERÍODO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</a:rPr>
                        <a:t>RECEITAS ARRECADADAS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</a:rPr>
                        <a:t>DESPESAS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</a:rPr>
                        <a:t>COM</a:t>
                      </a:r>
                      <a:r>
                        <a:rPr lang="pt-BR" sz="2000" baseline="0" dirty="0">
                          <a:latin typeface="+mn-lt"/>
                        </a:rPr>
                        <a:t> MDE</a:t>
                      </a:r>
                      <a:endParaRPr lang="pt-BR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</a:rPr>
                        <a:t>RESULTADO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211474020"/>
                  </a:ext>
                </a:extLst>
              </a:tr>
              <a:tr h="58130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3º Quadrimestre </a:t>
                      </a:r>
                    </a:p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69.492.504,85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22.114.749,25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31,82%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026130099"/>
                  </a:ext>
                </a:extLst>
              </a:tr>
              <a:tr h="58130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3º Quadrimestre </a:t>
                      </a:r>
                    </a:p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62.760.921,21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20.333.234,79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32,40%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748601986"/>
                  </a:ext>
                </a:extLst>
              </a:tr>
            </a:tbl>
          </a:graphicData>
        </a:graphic>
      </p:graphicFrame>
      <p:pic>
        <p:nvPicPr>
          <p:cNvPr id="5" name="Imagem 4" descr="Texto&#10;&#10;O conteúdo gerado por IA pode estar incorreto.">
            <a:extLst>
              <a:ext uri="{FF2B5EF4-FFF2-40B4-BE49-F238E27FC236}">
                <a16:creationId xmlns:a16="http://schemas.microsoft.com/office/drawing/2014/main" xmlns="" id="{8CA44759-8F05-50B3-90C4-69CF8A2114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50700" y="6141522"/>
            <a:ext cx="1794874" cy="70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3230486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A54AB0F-C0C5-DF8A-44DE-D82B68072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de cantos arredondados 10">
            <a:extLst>
              <a:ext uri="{FF2B5EF4-FFF2-40B4-BE49-F238E27FC236}">
                <a16:creationId xmlns:a16="http://schemas.microsoft.com/office/drawing/2014/main" xmlns="" id="{055E42AB-23FC-A454-0DE0-5259A3CB5136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  <a:cs typeface="Arial" panose="020B0604020202020204" pitchFamily="34" charset="0"/>
              </a:rPr>
              <a:t>EDUCAÇÃO - FUNDEB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2" name="Text Box 56"/>
          <p:cNvSpPr txBox="1">
            <a:spLocks noChangeArrowheads="1"/>
          </p:cNvSpPr>
          <p:nvPr/>
        </p:nvSpPr>
        <p:spPr bwMode="auto">
          <a:xfrm>
            <a:off x="839416" y="1953707"/>
            <a:ext cx="105131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b="0" dirty="0">
                <a:latin typeface="+mn-lt"/>
                <a:cs typeface="Arial" panose="020B0604020202020204" pitchFamily="34" charset="0"/>
              </a:rPr>
              <a:t>Mínimo de </a:t>
            </a:r>
            <a:r>
              <a:rPr lang="pt-BR" dirty="0">
                <a:latin typeface="+mn-lt"/>
                <a:cs typeface="Arial" panose="020B0604020202020204" pitchFamily="34" charset="0"/>
              </a:rPr>
              <a:t>70 %</a:t>
            </a:r>
            <a:r>
              <a:rPr lang="pt-BR" b="0" dirty="0">
                <a:latin typeface="+mn-lt"/>
                <a:cs typeface="Arial" panose="020B0604020202020204" pitchFamily="34" charset="0"/>
              </a:rPr>
              <a:t> do </a:t>
            </a:r>
            <a:r>
              <a:rPr lang="pt-BR" dirty="0">
                <a:latin typeface="+mn-lt"/>
                <a:cs typeface="Arial" panose="020B0604020202020204" pitchFamily="34" charset="0"/>
              </a:rPr>
              <a:t>NOVO FUNDEB </a:t>
            </a:r>
            <a:r>
              <a:rPr lang="pt-BR" b="0" dirty="0">
                <a:latin typeface="+mn-lt"/>
                <a:cs typeface="Arial" panose="020B0604020202020204" pitchFamily="34" charset="0"/>
              </a:rPr>
              <a:t>na remuneração dos Profissionais da Educação Básica.</a:t>
            </a:r>
            <a:endParaRPr lang="en-US" b="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41988" name="CaixaDeTexto 4"/>
          <p:cNvSpPr txBox="1">
            <a:spLocks noChangeArrowheads="1"/>
          </p:cNvSpPr>
          <p:nvPr/>
        </p:nvSpPr>
        <p:spPr bwMode="auto">
          <a:xfrm>
            <a:off x="767408" y="2420888"/>
            <a:ext cx="10585176" cy="318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pt-BR" sz="500" b="1" dirty="0"/>
          </a:p>
          <a:p>
            <a:pPr algn="just"/>
            <a:r>
              <a:rPr lang="pt-BR" sz="2800" b="1" dirty="0">
                <a:latin typeface="+mn-lt"/>
              </a:rPr>
              <a:t>O total dos recursos recebidos, referentes as transferências do </a:t>
            </a:r>
            <a:r>
              <a:rPr lang="pt-BR" sz="2800" b="1" dirty="0">
                <a:solidFill>
                  <a:srgbClr val="0000FF"/>
                </a:solidFill>
                <a:latin typeface="+mn-lt"/>
              </a:rPr>
              <a:t>FUNDEB</a:t>
            </a:r>
            <a:r>
              <a:rPr lang="pt-BR" sz="2800" b="1" dirty="0">
                <a:latin typeface="+mn-lt"/>
              </a:rPr>
              <a:t>, no montante de </a:t>
            </a:r>
            <a:r>
              <a:rPr lang="pt-BR" sz="2800" b="1" dirty="0">
                <a:solidFill>
                  <a:srgbClr val="0000FF"/>
                </a:solidFill>
                <a:latin typeface="+mn-lt"/>
              </a:rPr>
              <a:t>R$ 8.388.140,08</a:t>
            </a:r>
            <a:r>
              <a:rPr lang="pt-BR" sz="2800" b="1" dirty="0">
                <a:latin typeface="+mn-lt"/>
              </a:rPr>
              <a:t>,</a:t>
            </a:r>
            <a:r>
              <a:rPr lang="pt-BR" sz="2800" b="1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BR" sz="2800" b="1" dirty="0">
                <a:latin typeface="+mn-lt"/>
              </a:rPr>
              <a:t>e o gasto aplicado na </a:t>
            </a:r>
            <a:r>
              <a:rPr lang="pt-BR" sz="2800" b="1" dirty="0">
                <a:solidFill>
                  <a:srgbClr val="0000FF"/>
                </a:solidFill>
                <a:latin typeface="+mn-lt"/>
              </a:rPr>
              <a:t>remuneração do magistério</a:t>
            </a:r>
            <a:r>
              <a:rPr lang="pt-BR" sz="2800" b="1" i="1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BR" sz="2800" b="1" dirty="0">
                <a:latin typeface="+mn-lt"/>
              </a:rPr>
              <a:t>alcançaram</a:t>
            </a:r>
            <a:r>
              <a:rPr lang="pt-BR" sz="2800" b="1" i="1" dirty="0">
                <a:latin typeface="+mn-lt"/>
              </a:rPr>
              <a:t> </a:t>
            </a:r>
            <a:r>
              <a:rPr lang="pt-BR" sz="2800" b="1" dirty="0">
                <a:latin typeface="+mn-lt"/>
              </a:rPr>
              <a:t>o</a:t>
            </a:r>
            <a:r>
              <a:rPr lang="pt-BR" sz="2800" b="1" i="1" dirty="0">
                <a:latin typeface="+mn-lt"/>
              </a:rPr>
              <a:t> </a:t>
            </a:r>
            <a:r>
              <a:rPr lang="pt-BR" sz="2800" b="1" dirty="0">
                <a:latin typeface="+mn-lt"/>
              </a:rPr>
              <a:t>valor de </a:t>
            </a:r>
            <a:r>
              <a:rPr lang="pt-BR" sz="2800" b="1" dirty="0">
                <a:solidFill>
                  <a:srgbClr val="0000FF"/>
                </a:solidFill>
                <a:latin typeface="+mn-lt"/>
              </a:rPr>
              <a:t>R$ 8.362.070,50</a:t>
            </a:r>
            <a:r>
              <a:rPr lang="pt-BR" sz="2800" b="1" dirty="0">
                <a:latin typeface="+mn-lt"/>
              </a:rPr>
              <a:t>, correspondendo a </a:t>
            </a:r>
            <a:r>
              <a:rPr lang="pt-BR" sz="2800" b="1" dirty="0">
                <a:solidFill>
                  <a:srgbClr val="0000FF"/>
                </a:solidFill>
                <a:latin typeface="+mn-lt"/>
              </a:rPr>
              <a:t>99,69%</a:t>
            </a:r>
            <a:r>
              <a:rPr lang="pt-BR" sz="2800" b="1" dirty="0">
                <a:latin typeface="+mn-lt"/>
              </a:rPr>
              <a:t> aplicados dos recursos recebidos, ficando </a:t>
            </a:r>
            <a:r>
              <a:rPr lang="pt-BR" sz="2800" b="1" dirty="0">
                <a:solidFill>
                  <a:srgbClr val="0000FF"/>
                </a:solidFill>
                <a:latin typeface="+mn-lt"/>
              </a:rPr>
              <a:t>ACIMA</a:t>
            </a:r>
            <a:r>
              <a:rPr lang="pt-BR" sz="2800" b="1" dirty="0">
                <a:latin typeface="+mn-lt"/>
              </a:rPr>
              <a:t> do mínimo de </a:t>
            </a:r>
            <a:r>
              <a:rPr lang="pt-BR" sz="2800" b="1" dirty="0">
                <a:solidFill>
                  <a:srgbClr val="0000FF"/>
                </a:solidFill>
                <a:latin typeface="+mn-lt"/>
              </a:rPr>
              <a:t>70%</a:t>
            </a:r>
            <a:r>
              <a:rPr lang="pt-BR" sz="2800" b="1" dirty="0">
                <a:latin typeface="+mn-lt"/>
              </a:rPr>
              <a:t> estabelecido por Lei, no </a:t>
            </a:r>
            <a:r>
              <a:rPr lang="pt-BR" sz="2800" b="1" dirty="0">
                <a:solidFill>
                  <a:srgbClr val="0000FF"/>
                </a:solidFill>
                <a:latin typeface="+mn-lt"/>
              </a:rPr>
              <a:t>3º Quadrimestre de 2025</a:t>
            </a:r>
            <a:r>
              <a:rPr lang="pt-BR" sz="2800" b="1" dirty="0">
                <a:latin typeface="+mn-lt"/>
              </a:rPr>
              <a:t>.</a:t>
            </a:r>
          </a:p>
          <a:p>
            <a:pPr algn="just"/>
            <a:r>
              <a:rPr lang="pt-BR" sz="2600" b="1" dirty="0">
                <a:latin typeface="+mn-lt"/>
              </a:rPr>
              <a:t>Ressalta-se que o atingimento do percentual mínimo é de </a:t>
            </a:r>
            <a:r>
              <a:rPr lang="pt-BR" sz="2600" b="1" dirty="0">
                <a:solidFill>
                  <a:srgbClr val="0000FF"/>
                </a:solidFill>
                <a:latin typeface="+mn-lt"/>
              </a:rPr>
              <a:t>70% </a:t>
            </a:r>
            <a:r>
              <a:rPr lang="pt-BR" sz="2600" b="1" dirty="0">
                <a:latin typeface="+mn-lt"/>
              </a:rPr>
              <a:t>ao ano.</a:t>
            </a:r>
          </a:p>
        </p:txBody>
      </p:sp>
      <p:pic>
        <p:nvPicPr>
          <p:cNvPr id="3" name="Imagem 13" descr="img28.jpg">
            <a:extLst>
              <a:ext uri="{FF2B5EF4-FFF2-40B4-BE49-F238E27FC236}">
                <a16:creationId xmlns:a16="http://schemas.microsoft.com/office/drawing/2014/main" xmlns="" id="{BF7520CD-BEF9-4E8D-832A-D4A8FEBFEB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24592" y="4988664"/>
            <a:ext cx="618881" cy="1171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5" descr="Texto&#10;&#10;O conteúdo gerado por IA pode estar incorreto.">
            <a:extLst>
              <a:ext uri="{FF2B5EF4-FFF2-40B4-BE49-F238E27FC236}">
                <a16:creationId xmlns:a16="http://schemas.microsoft.com/office/drawing/2014/main" xmlns="" id="{FFC599B5-7FF3-91BB-98B1-F592DF6601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50700" y="6141522"/>
            <a:ext cx="1794874" cy="70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0878418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62FD110-33BB-80AF-24A6-1459410F3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de cantos arredondados 10">
            <a:extLst>
              <a:ext uri="{FF2B5EF4-FFF2-40B4-BE49-F238E27FC236}">
                <a16:creationId xmlns:a16="http://schemas.microsoft.com/office/drawing/2014/main" xmlns="" id="{854FF4A7-996E-7B08-5521-C0E45803ED69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  <a:cs typeface="Arial" panose="020B0604020202020204" pitchFamily="34" charset="0"/>
              </a:rPr>
              <a:t>EDUCAÇÃO - FUNDEB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2" name="Text Box 56">
            <a:extLst>
              <a:ext uri="{FF2B5EF4-FFF2-40B4-BE49-F238E27FC236}">
                <a16:creationId xmlns:a16="http://schemas.microsoft.com/office/drawing/2014/main" xmlns="" id="{E5782DA8-5110-BFD6-A962-93C13C418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916832"/>
            <a:ext cx="105131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b="0" dirty="0">
                <a:latin typeface="+mn-lt"/>
                <a:cs typeface="Arial" panose="020B0604020202020204" pitchFamily="34" charset="0"/>
              </a:rPr>
              <a:t>Mínimo de </a:t>
            </a:r>
            <a:r>
              <a:rPr lang="pt-BR" dirty="0">
                <a:latin typeface="+mn-lt"/>
                <a:cs typeface="Arial" panose="020B0604020202020204" pitchFamily="34" charset="0"/>
              </a:rPr>
              <a:t>70 %</a:t>
            </a:r>
            <a:r>
              <a:rPr lang="pt-BR" b="0" dirty="0">
                <a:latin typeface="+mn-lt"/>
                <a:cs typeface="Arial" panose="020B0604020202020204" pitchFamily="34" charset="0"/>
              </a:rPr>
              <a:t> do </a:t>
            </a:r>
            <a:r>
              <a:rPr lang="pt-BR" dirty="0">
                <a:latin typeface="+mn-lt"/>
                <a:cs typeface="Arial" panose="020B0604020202020204" pitchFamily="34" charset="0"/>
              </a:rPr>
              <a:t>NOVO FUNDEB </a:t>
            </a:r>
            <a:r>
              <a:rPr lang="pt-BR" b="0" dirty="0">
                <a:latin typeface="+mn-lt"/>
                <a:cs typeface="Arial" panose="020B0604020202020204" pitchFamily="34" charset="0"/>
              </a:rPr>
              <a:t>na remuneração dos Profissionais da Educação Básica.</a:t>
            </a:r>
            <a:endParaRPr lang="en-US" b="0" dirty="0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Imagem 13" descr="img28.jpg">
            <a:extLst>
              <a:ext uri="{FF2B5EF4-FFF2-40B4-BE49-F238E27FC236}">
                <a16:creationId xmlns:a16="http://schemas.microsoft.com/office/drawing/2014/main" xmlns="" id="{9E17193A-3DB7-63D8-BA74-412ACE6770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24592" y="4988664"/>
            <a:ext cx="618881" cy="1171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61768671"/>
              </p:ext>
            </p:extLst>
          </p:nvPr>
        </p:nvGraphicFramePr>
        <p:xfrm>
          <a:off x="839416" y="2686194"/>
          <a:ext cx="10513167" cy="24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6760">
                  <a:extLst>
                    <a:ext uri="{9D8B030D-6E8A-4147-A177-3AD203B41FA5}">
                      <a16:colId xmlns:a16="http://schemas.microsoft.com/office/drawing/2014/main" xmlns="" val="2669321656"/>
                    </a:ext>
                  </a:extLst>
                </a:gridCol>
                <a:gridCol w="2593152">
                  <a:extLst>
                    <a:ext uri="{9D8B030D-6E8A-4147-A177-3AD203B41FA5}">
                      <a16:colId xmlns:a16="http://schemas.microsoft.com/office/drawing/2014/main" xmlns="" val="617604636"/>
                    </a:ext>
                  </a:extLst>
                </a:gridCol>
                <a:gridCol w="2849292">
                  <a:extLst>
                    <a:ext uri="{9D8B030D-6E8A-4147-A177-3AD203B41FA5}">
                      <a16:colId xmlns:a16="http://schemas.microsoft.com/office/drawing/2014/main" xmlns="" val="4147167788"/>
                    </a:ext>
                  </a:extLst>
                </a:gridCol>
                <a:gridCol w="2673963">
                  <a:extLst>
                    <a:ext uri="{9D8B030D-6E8A-4147-A177-3AD203B41FA5}">
                      <a16:colId xmlns:a16="http://schemas.microsoft.com/office/drawing/2014/main" xmlns="" val="8689115"/>
                    </a:ext>
                  </a:extLst>
                </a:gridCol>
              </a:tblGrid>
              <a:tr h="594638">
                <a:tc>
                  <a:txBody>
                    <a:bodyPr/>
                    <a:lstStyle/>
                    <a:p>
                      <a:pPr algn="ctr"/>
                      <a:endParaRPr lang="pt-BR" sz="1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t-BR" sz="1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t-BR" sz="1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t-BR" sz="1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t-BR" sz="1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t-BR" sz="1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PERÍODO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RECEITAS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FUNDEB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REMUNERAÇÃO MAGISTÉRIO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RESULTADO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211474020"/>
                  </a:ext>
                </a:extLst>
              </a:tr>
              <a:tr h="846588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3º Quadrimestre 2025 - (70%)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8.388.140,08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8.362.070,50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99,69%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026130099"/>
                  </a:ext>
                </a:extLst>
              </a:tr>
              <a:tr h="77261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3º Quadrimestre 2024 - (70%)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8.191.430,16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8.099.162,57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98,87%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748601986"/>
                  </a:ext>
                </a:extLst>
              </a:tr>
            </a:tbl>
          </a:graphicData>
        </a:graphic>
      </p:graphicFrame>
      <p:pic>
        <p:nvPicPr>
          <p:cNvPr id="5" name="Imagem 4" descr="Texto&#10;&#10;O conteúdo gerado por IA pode estar incorreto.">
            <a:extLst>
              <a:ext uri="{FF2B5EF4-FFF2-40B4-BE49-F238E27FC236}">
                <a16:creationId xmlns:a16="http://schemas.microsoft.com/office/drawing/2014/main" xmlns="" id="{B4CA9DE1-CD9A-347E-334F-BEAAD174F1EA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334826" y="6141522"/>
            <a:ext cx="1504314" cy="591682"/>
          </a:xfrm>
          <a:prstGeom prst="rect">
            <a:avLst/>
          </a:prstGeom>
        </p:spPr>
      </p:pic>
      <p:pic>
        <p:nvPicPr>
          <p:cNvPr id="6" name="Imagem 5" descr="Texto&#10;&#10;O conteúdo gerado por IA pode estar incorreto.">
            <a:extLst>
              <a:ext uri="{FF2B5EF4-FFF2-40B4-BE49-F238E27FC236}">
                <a16:creationId xmlns:a16="http://schemas.microsoft.com/office/drawing/2014/main" xmlns="" id="{CFD44E9A-7F12-3A45-29FC-164276EBD1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50700" y="6141522"/>
            <a:ext cx="1794874" cy="70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8368363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ECD2234-995D-3EB8-8B6E-8A4EA3E57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de cantos arredondados 10">
            <a:extLst>
              <a:ext uri="{FF2B5EF4-FFF2-40B4-BE49-F238E27FC236}">
                <a16:creationId xmlns:a16="http://schemas.microsoft.com/office/drawing/2014/main" xmlns="" id="{C01C2A73-146E-6024-359C-1626F771C5AB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cs typeface="Arial" panose="020B0604020202020204" pitchFamily="34" charset="0"/>
              </a:rPr>
              <a:t>SAÚDE</a:t>
            </a: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15" name="Rectangle 3"/>
          <p:cNvSpPr txBox="1">
            <a:spLocks/>
          </p:cNvSpPr>
          <p:nvPr/>
        </p:nvSpPr>
        <p:spPr>
          <a:xfrm>
            <a:off x="839416" y="1725364"/>
            <a:ext cx="10513167" cy="40749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buFontTx/>
              <a:buNone/>
            </a:pPr>
            <a:r>
              <a:rPr lang="pt-BR" altLang="pt-BR" sz="1800" dirty="0">
                <a:cs typeface="Arial" panose="020B0604020202020204" pitchFamily="34" charset="0"/>
              </a:rPr>
              <a:t>Emenda Constitucional Nº 29/2000 e disposições do ADCT Art. 77 - Mínimo de 15%</a:t>
            </a:r>
          </a:p>
        </p:txBody>
      </p:sp>
      <p:sp>
        <p:nvSpPr>
          <p:cNvPr id="2" name="Retângulo 1"/>
          <p:cNvSpPr/>
          <p:nvPr/>
        </p:nvSpPr>
        <p:spPr>
          <a:xfrm>
            <a:off x="839416" y="2255961"/>
            <a:ext cx="10441159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3000" b="1" dirty="0">
                <a:latin typeface="+mn-lt"/>
              </a:rPr>
              <a:t>O total das receitas, que servem de base de cálculo para apuração dos gastos com SAÚDE, apresentou um montante de  </a:t>
            </a:r>
            <a:r>
              <a:rPr lang="pt-BR" sz="3000" b="1" dirty="0">
                <a:solidFill>
                  <a:srgbClr val="0000FF"/>
                </a:solidFill>
                <a:latin typeface="+mn-lt"/>
              </a:rPr>
              <a:t>R$ 66.968.304,40</a:t>
            </a:r>
            <a:r>
              <a:rPr lang="pt-BR" sz="3000" b="1" dirty="0">
                <a:latin typeface="+mn-lt"/>
              </a:rPr>
              <a:t>,</a:t>
            </a:r>
            <a:r>
              <a:rPr lang="pt-BR" sz="3000" b="1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BR" sz="3000" b="1" dirty="0">
                <a:latin typeface="+mn-lt"/>
              </a:rPr>
              <a:t>enquanto que as despesas pagas somaram o montante de </a:t>
            </a:r>
            <a:r>
              <a:rPr lang="pt-BR" sz="3000" b="1" dirty="0">
                <a:solidFill>
                  <a:srgbClr val="0000FF"/>
                </a:solidFill>
                <a:latin typeface="+mn-lt"/>
              </a:rPr>
              <a:t>R$ 13.860.732,92</a:t>
            </a:r>
            <a:r>
              <a:rPr lang="pt-BR" sz="3000" b="1" dirty="0">
                <a:latin typeface="+mn-lt"/>
              </a:rPr>
              <a:t>, o que corresponde ao percentual alcançado de </a:t>
            </a:r>
            <a:r>
              <a:rPr lang="pt-BR" sz="3000" b="1" dirty="0">
                <a:solidFill>
                  <a:srgbClr val="0000FF"/>
                </a:solidFill>
                <a:latin typeface="+mn-lt"/>
              </a:rPr>
              <a:t>20,70%</a:t>
            </a:r>
            <a:r>
              <a:rPr lang="pt-BR" sz="3000" b="1" dirty="0">
                <a:latin typeface="+mn-lt"/>
              </a:rPr>
              <a:t> no </a:t>
            </a:r>
            <a:r>
              <a:rPr lang="pt-BR" sz="3000" b="1" dirty="0">
                <a:solidFill>
                  <a:srgbClr val="0000FF"/>
                </a:solidFill>
                <a:latin typeface="+mn-lt"/>
              </a:rPr>
              <a:t>3º Quadrimestre de 2025</a:t>
            </a:r>
            <a:r>
              <a:rPr lang="pt-BR" sz="3000" b="1" dirty="0">
                <a:latin typeface="+mn-lt"/>
              </a:rPr>
              <a:t>.</a:t>
            </a:r>
          </a:p>
          <a:p>
            <a:pPr algn="just"/>
            <a:r>
              <a:rPr lang="pt-BR" sz="3000" b="1" dirty="0">
                <a:latin typeface="+mn-lt"/>
              </a:rPr>
              <a:t>O total de despesas pagas em Saúde, juntamente com os repasses do SUS, alcançou o montante de </a:t>
            </a:r>
            <a:r>
              <a:rPr lang="pt-BR" sz="3000" b="1" dirty="0">
                <a:solidFill>
                  <a:srgbClr val="0000FF"/>
                </a:solidFill>
                <a:latin typeface="+mn-lt"/>
              </a:rPr>
              <a:t>R$ 43.340.572,61</a:t>
            </a:r>
            <a:r>
              <a:rPr lang="pt-BR" sz="3000" b="1" dirty="0">
                <a:latin typeface="+mn-lt"/>
              </a:rPr>
              <a:t>. </a:t>
            </a:r>
          </a:p>
          <a:p>
            <a:pPr algn="just"/>
            <a:r>
              <a:rPr lang="pt-BR" sz="2600" b="1" dirty="0">
                <a:latin typeface="+mn-lt"/>
              </a:rPr>
              <a:t>Ressalta-se que o atingimento do percentual mínimo é de </a:t>
            </a:r>
            <a:r>
              <a:rPr lang="pt-BR" sz="2600" b="1" dirty="0">
                <a:solidFill>
                  <a:srgbClr val="0000FF"/>
                </a:solidFill>
                <a:latin typeface="+mn-lt"/>
              </a:rPr>
              <a:t>15%</a:t>
            </a:r>
            <a:r>
              <a:rPr lang="pt-BR" sz="2600" b="1" dirty="0">
                <a:latin typeface="+mn-lt"/>
              </a:rPr>
              <a:t> ao ano.</a:t>
            </a:r>
          </a:p>
        </p:txBody>
      </p:sp>
      <p:pic>
        <p:nvPicPr>
          <p:cNvPr id="3" name="Imagem 2" descr="img24.jpg">
            <a:extLst>
              <a:ext uri="{FF2B5EF4-FFF2-40B4-BE49-F238E27FC236}">
                <a16:creationId xmlns:a16="http://schemas.microsoft.com/office/drawing/2014/main" xmlns="" id="{C574FDC7-82EC-80D6-FDB2-38A83F1975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24590" y="5632103"/>
            <a:ext cx="648073" cy="528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5" descr="Texto&#10;&#10;O conteúdo gerado por IA pode estar incorreto.">
            <a:extLst>
              <a:ext uri="{FF2B5EF4-FFF2-40B4-BE49-F238E27FC236}">
                <a16:creationId xmlns:a16="http://schemas.microsoft.com/office/drawing/2014/main" xmlns="" id="{D9E7ECD0-1F74-B0F0-71A3-10E4B36EEE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50700" y="6141522"/>
            <a:ext cx="1794874" cy="70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43435826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EB94B96-9D7E-BE13-3BDD-9E515EAD4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de cantos arredondados 10">
            <a:extLst>
              <a:ext uri="{FF2B5EF4-FFF2-40B4-BE49-F238E27FC236}">
                <a16:creationId xmlns:a16="http://schemas.microsoft.com/office/drawing/2014/main" xmlns="" id="{9C4B475E-76D7-4615-8958-48DBA3F6019F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cs typeface="Arial" panose="020B0604020202020204" pitchFamily="34" charset="0"/>
              </a:rPr>
              <a:t>SAÚDE</a:t>
            </a: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pic>
        <p:nvPicPr>
          <p:cNvPr id="3" name="Imagem 2" descr="img24.jpg">
            <a:extLst>
              <a:ext uri="{FF2B5EF4-FFF2-40B4-BE49-F238E27FC236}">
                <a16:creationId xmlns:a16="http://schemas.microsoft.com/office/drawing/2014/main" xmlns="" id="{601DED99-B6BB-44A5-D353-BF369FA94D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24590" y="5632103"/>
            <a:ext cx="648073" cy="528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03446825"/>
              </p:ext>
            </p:extLst>
          </p:nvPr>
        </p:nvGraphicFramePr>
        <p:xfrm>
          <a:off x="839416" y="2422238"/>
          <a:ext cx="10513168" cy="2791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292">
                  <a:extLst>
                    <a:ext uri="{9D8B030D-6E8A-4147-A177-3AD203B41FA5}">
                      <a16:colId xmlns:a16="http://schemas.microsoft.com/office/drawing/2014/main" xmlns="" val="2669321656"/>
                    </a:ext>
                  </a:extLst>
                </a:gridCol>
                <a:gridCol w="2628292">
                  <a:extLst>
                    <a:ext uri="{9D8B030D-6E8A-4147-A177-3AD203B41FA5}">
                      <a16:colId xmlns:a16="http://schemas.microsoft.com/office/drawing/2014/main" xmlns="" val="617604636"/>
                    </a:ext>
                  </a:extLst>
                </a:gridCol>
                <a:gridCol w="2628292">
                  <a:extLst>
                    <a:ext uri="{9D8B030D-6E8A-4147-A177-3AD203B41FA5}">
                      <a16:colId xmlns:a16="http://schemas.microsoft.com/office/drawing/2014/main" xmlns="" val="4147167788"/>
                    </a:ext>
                  </a:extLst>
                </a:gridCol>
                <a:gridCol w="2628292">
                  <a:extLst>
                    <a:ext uri="{9D8B030D-6E8A-4147-A177-3AD203B41FA5}">
                      <a16:colId xmlns:a16="http://schemas.microsoft.com/office/drawing/2014/main" xmlns="" val="8689115"/>
                    </a:ext>
                  </a:extLst>
                </a:gridCol>
              </a:tblGrid>
              <a:tr h="1176613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PERÍODO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RECEITAS ARRECADADAS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DESPESAS COM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SAÚDE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RESULTADO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211474020"/>
                  </a:ext>
                </a:extLst>
              </a:tr>
              <a:tr h="807479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3º Quadrimestre</a:t>
                      </a:r>
                    </a:p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 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66.968.304,40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13.860.732,92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20,70%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026130099"/>
                  </a:ext>
                </a:extLst>
              </a:tr>
              <a:tr h="807479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3º Quadrimestre</a:t>
                      </a:r>
                    </a:p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 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62.760.921,21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12.432.782,32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19,81%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748601986"/>
                  </a:ext>
                </a:extLst>
              </a:tr>
            </a:tbl>
          </a:graphicData>
        </a:graphic>
      </p:graphicFrame>
      <p:sp>
        <p:nvSpPr>
          <p:cNvPr id="2" name="Rectangle 3">
            <a:extLst>
              <a:ext uri="{FF2B5EF4-FFF2-40B4-BE49-F238E27FC236}">
                <a16:creationId xmlns:a16="http://schemas.microsoft.com/office/drawing/2014/main" xmlns="" id="{90CFB0CE-A84A-1C0E-A2FD-2238E449EE6E}"/>
              </a:ext>
            </a:extLst>
          </p:cNvPr>
          <p:cNvSpPr txBox="1">
            <a:spLocks/>
          </p:cNvSpPr>
          <p:nvPr/>
        </p:nvSpPr>
        <p:spPr>
          <a:xfrm>
            <a:off x="839416" y="1725364"/>
            <a:ext cx="10513167" cy="40749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buFontTx/>
              <a:buNone/>
            </a:pPr>
            <a:r>
              <a:rPr lang="pt-BR" altLang="pt-BR" sz="1800" dirty="0">
                <a:cs typeface="Arial" panose="020B0604020202020204" pitchFamily="34" charset="0"/>
              </a:rPr>
              <a:t>Emenda Constitucional Nº 29/2000 e disposições do ADCT Art. 77 - Mínimo de 15%</a:t>
            </a:r>
          </a:p>
        </p:txBody>
      </p:sp>
      <p:pic>
        <p:nvPicPr>
          <p:cNvPr id="6" name="Imagem 5" descr="Texto&#10;&#10;O conteúdo gerado por IA pode estar incorreto.">
            <a:extLst>
              <a:ext uri="{FF2B5EF4-FFF2-40B4-BE49-F238E27FC236}">
                <a16:creationId xmlns:a16="http://schemas.microsoft.com/office/drawing/2014/main" xmlns="" id="{EA1EA1A5-7D61-EE0A-FB4F-B682B32A31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50700" y="6141522"/>
            <a:ext cx="1794874" cy="70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86898069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236D713-4316-3887-F9A6-7143C0D177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de cantos arredondados 10">
            <a:extLst>
              <a:ext uri="{FF2B5EF4-FFF2-40B4-BE49-F238E27FC236}">
                <a16:creationId xmlns:a16="http://schemas.microsoft.com/office/drawing/2014/main" xmlns="" id="{4C7CA8D6-95B3-7BBD-EA54-0F2A2C3E8F73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cs typeface="Arial" panose="020B0604020202020204" pitchFamily="34" charset="0"/>
              </a:rPr>
              <a:t>GASTOS COM PESSOAL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43012" name="CaixaDeTexto 4"/>
          <p:cNvSpPr txBox="1">
            <a:spLocks noChangeArrowheads="1"/>
          </p:cNvSpPr>
          <p:nvPr/>
        </p:nvSpPr>
        <p:spPr bwMode="auto">
          <a:xfrm>
            <a:off x="839416" y="1771916"/>
            <a:ext cx="10513168" cy="4739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latin typeface="+mn-lt"/>
              </a:rPr>
              <a:t>As despesas com Pessoal e Encargos Sociais possuem o limite máximo estabelecido para o Poder Executivo de </a:t>
            </a:r>
            <a:r>
              <a:rPr lang="pt-BR" sz="2800" b="1" dirty="0">
                <a:solidFill>
                  <a:srgbClr val="0000FF"/>
                </a:solidFill>
                <a:latin typeface="+mn-lt"/>
              </a:rPr>
              <a:t>54%</a:t>
            </a:r>
            <a:r>
              <a:rPr lang="pt-BR" sz="2800" b="1" dirty="0">
                <a:latin typeface="+mn-lt"/>
              </a:rPr>
              <a:t> da Receita Corrente Líquida.</a:t>
            </a:r>
          </a:p>
          <a:p>
            <a:pPr algn="just"/>
            <a:r>
              <a:rPr lang="pt-BR" sz="2800" b="1" dirty="0">
                <a:latin typeface="+mn-lt"/>
              </a:rPr>
              <a:t>A receita corrente líquida ajustada para despesas com pessoal no </a:t>
            </a:r>
            <a:r>
              <a:rPr lang="pt-BR" sz="2800" b="1" dirty="0">
                <a:solidFill>
                  <a:srgbClr val="0000FF"/>
                </a:solidFill>
                <a:latin typeface="+mn-lt"/>
              </a:rPr>
              <a:t>Período de JAN/2025 a DEZ/2025 </a:t>
            </a:r>
            <a:r>
              <a:rPr lang="pt-BR" sz="2800" b="1" dirty="0">
                <a:latin typeface="+mn-lt"/>
              </a:rPr>
              <a:t>foi de  </a:t>
            </a:r>
            <a:r>
              <a:rPr lang="pt-BR" sz="2800" b="1" dirty="0">
                <a:solidFill>
                  <a:srgbClr val="0000FF"/>
                </a:solidFill>
                <a:latin typeface="+mn-lt"/>
              </a:rPr>
              <a:t>R$ 104.910.204,30</a:t>
            </a:r>
            <a:r>
              <a:rPr lang="pt-BR" sz="2800" b="1" dirty="0">
                <a:latin typeface="+mn-lt"/>
              </a:rPr>
              <a:t>, e a despesa no  mesmo período alcançou o montante de                           </a:t>
            </a:r>
            <a:r>
              <a:rPr lang="pt-BR" sz="2800" b="1" dirty="0">
                <a:solidFill>
                  <a:srgbClr val="0000FF"/>
                </a:solidFill>
                <a:latin typeface="+mn-lt"/>
              </a:rPr>
              <a:t>R$ 56.813.928,02</a:t>
            </a:r>
            <a:r>
              <a:rPr lang="pt-BR" sz="2800" b="1" dirty="0">
                <a:latin typeface="+mn-lt"/>
              </a:rPr>
              <a:t>, correspondendo ao percentual gasto de </a:t>
            </a:r>
            <a:r>
              <a:rPr lang="pt-BR" sz="2800" b="1" dirty="0">
                <a:solidFill>
                  <a:srgbClr val="0000FF"/>
                </a:solidFill>
                <a:latin typeface="+mn-lt"/>
              </a:rPr>
              <a:t>54,15</a:t>
            </a:r>
            <a:r>
              <a:rPr lang="pt-BR" sz="2800" b="1" i="1" dirty="0">
                <a:solidFill>
                  <a:srgbClr val="0000FF"/>
                </a:solidFill>
                <a:latin typeface="+mn-lt"/>
              </a:rPr>
              <a:t>%</a:t>
            </a:r>
            <a:r>
              <a:rPr lang="pt-BR" sz="2800" b="1" i="1" dirty="0">
                <a:latin typeface="+mn-lt"/>
              </a:rPr>
              <a:t>.</a:t>
            </a:r>
            <a:endParaRPr lang="pt-BR" sz="200" b="1" i="1" dirty="0">
              <a:latin typeface="+mn-lt"/>
            </a:endParaRPr>
          </a:p>
          <a:p>
            <a:pPr algn="just"/>
            <a:endParaRPr lang="pt-BR" sz="200" b="1" i="1" dirty="0">
              <a:latin typeface="+mn-lt"/>
            </a:endParaRPr>
          </a:p>
          <a:p>
            <a:pPr algn="just"/>
            <a:endParaRPr lang="pt-BR" sz="200" b="1" i="1" dirty="0">
              <a:latin typeface="+mn-lt"/>
            </a:endParaRPr>
          </a:p>
          <a:p>
            <a:pPr algn="just"/>
            <a:endParaRPr lang="pt-BR" sz="200" b="1" i="1" dirty="0">
              <a:latin typeface="+mn-lt"/>
            </a:endParaRPr>
          </a:p>
          <a:p>
            <a:pPr algn="just"/>
            <a:endParaRPr lang="pt-BR" sz="200" b="1" i="1" dirty="0">
              <a:latin typeface="+mn-lt"/>
            </a:endParaRPr>
          </a:p>
          <a:p>
            <a:pPr algn="just"/>
            <a:endParaRPr lang="pt-BR" sz="200" b="1" i="1" dirty="0">
              <a:latin typeface="+mn-lt"/>
            </a:endParaRPr>
          </a:p>
          <a:p>
            <a:pPr algn="just"/>
            <a:r>
              <a:rPr lang="pt-BR" sz="2400" b="1" dirty="0">
                <a:latin typeface="+mn-lt"/>
              </a:rPr>
              <a:t>Limites:</a:t>
            </a:r>
          </a:p>
          <a:p>
            <a:pPr algn="just"/>
            <a:r>
              <a:rPr lang="pt-BR" sz="2400" b="1" dirty="0">
                <a:latin typeface="+mn-lt"/>
              </a:rPr>
              <a:t>	Máximo:	54,00%</a:t>
            </a:r>
          </a:p>
          <a:p>
            <a:pPr algn="just"/>
            <a:r>
              <a:rPr lang="pt-BR" sz="2400" b="1" dirty="0">
                <a:latin typeface="+mn-lt"/>
              </a:rPr>
              <a:t>	Prudencial:	51,30%</a:t>
            </a:r>
          </a:p>
          <a:p>
            <a:pPr algn="just"/>
            <a:r>
              <a:rPr lang="pt-BR" sz="2400" b="1" dirty="0">
                <a:latin typeface="+mn-lt"/>
              </a:rPr>
              <a:t>	Alerta:		48,60%</a:t>
            </a:r>
          </a:p>
        </p:txBody>
      </p:sp>
      <p:pic>
        <p:nvPicPr>
          <p:cNvPr id="4" name="Imagem 3" descr="Texto&#10;&#10;O conteúdo gerado por IA pode estar incorreto.">
            <a:extLst>
              <a:ext uri="{FF2B5EF4-FFF2-40B4-BE49-F238E27FC236}">
                <a16:creationId xmlns:a16="http://schemas.microsoft.com/office/drawing/2014/main" xmlns="" id="{68CA68B0-4546-20E5-6B8F-23B0D8F6D5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0700" y="6141522"/>
            <a:ext cx="1794874" cy="702054"/>
          </a:xfrm>
          <a:prstGeom prst="rect">
            <a:avLst/>
          </a:prstGeom>
        </p:spPr>
      </p:pic>
      <p:pic>
        <p:nvPicPr>
          <p:cNvPr id="7" name="Imagem 6" descr="Gráfico, Gráfico de barras, Gráfico de cascata">
            <a:extLst>
              <a:ext uri="{FF2B5EF4-FFF2-40B4-BE49-F238E27FC236}">
                <a16:creationId xmlns:a16="http://schemas.microsoft.com/office/drawing/2014/main" xmlns="" id="{2E784307-44DF-1089-BE5E-7D74AA1603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5880" y="4892641"/>
            <a:ext cx="5112568" cy="1751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18519937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66109F1-5F3B-1A18-60AB-9D6F7A19FF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Texto&#10;&#10;O conteúdo gerado por IA pode estar incorreto.">
            <a:extLst>
              <a:ext uri="{FF2B5EF4-FFF2-40B4-BE49-F238E27FC236}">
                <a16:creationId xmlns:a16="http://schemas.microsoft.com/office/drawing/2014/main" xmlns="" id="{6C7DDDF8-FBEC-D0AD-ACFB-3A38D72A7A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0700" y="6141522"/>
            <a:ext cx="1794874" cy="702054"/>
          </a:xfrm>
          <a:prstGeom prst="rect">
            <a:avLst/>
          </a:prstGeom>
        </p:spPr>
      </p:pic>
      <p:sp>
        <p:nvSpPr>
          <p:cNvPr id="11" name="Retângulo de cantos arredondados 10">
            <a:extLst>
              <a:ext uri="{FF2B5EF4-FFF2-40B4-BE49-F238E27FC236}">
                <a16:creationId xmlns:a16="http://schemas.microsoft.com/office/drawing/2014/main" xmlns="" id="{E2369C8A-4BCE-58C7-4351-482208147AF1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cs typeface="Arial" panose="020B0604020202020204" pitchFamily="34" charset="0"/>
              </a:rPr>
              <a:t>TRANSFERÊNCIAS INTRA ORÇAMENTÁRIAS CONCEDIDAS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CD210498-6DDA-46F6-A6AF-D9B0CF311E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02284339"/>
              </p:ext>
            </p:extLst>
          </p:nvPr>
        </p:nvGraphicFramePr>
        <p:xfrm>
          <a:off x="839416" y="1700808"/>
          <a:ext cx="10513168" cy="4392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510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621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49061"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PERÍODO: 3º Quadrimestre (JANEIRO - DEZEMBRO /</a:t>
                      </a:r>
                      <a:r>
                        <a:rPr lang="pt-BR" sz="1800" b="1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2025)</a:t>
                      </a:r>
                      <a:endParaRPr lang="pt-BR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1" marR="91431" marT="45722" marB="45722"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9061">
                <a:tc>
                  <a:txBody>
                    <a:bodyPr/>
                    <a:lstStyle/>
                    <a:p>
                      <a:r>
                        <a:rPr lang="pt-BR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Câmara</a:t>
                      </a:r>
                      <a:r>
                        <a:rPr lang="pt-BR" sz="18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Municipal</a:t>
                      </a:r>
                      <a:endParaRPr lang="pt-BR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1" marR="91431" marT="45722" marB="45722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8.813.941,44</a:t>
                      </a:r>
                    </a:p>
                  </a:txBody>
                  <a:tcPr marL="91431" marR="91431" marT="45722" marB="45722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9061">
                <a:tc>
                  <a:txBody>
                    <a:bodyPr/>
                    <a:lstStyle/>
                    <a:p>
                      <a:r>
                        <a:rPr lang="pt-B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Fundo Municipal</a:t>
                      </a:r>
                      <a:r>
                        <a:rPr lang="pt-BR" sz="18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Saúde</a:t>
                      </a:r>
                      <a:endParaRPr lang="pt-B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1" marR="91431" marT="45722" marB="45722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0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29.303.905,72</a:t>
                      </a:r>
                    </a:p>
                  </a:txBody>
                  <a:tcPr marL="91431" marR="91431" marT="45722" marB="45722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9061">
                <a:tc>
                  <a:txBody>
                    <a:bodyPr/>
                    <a:lstStyle/>
                    <a:p>
                      <a:r>
                        <a:rPr lang="pt-B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Fundo Municipal de Assistência Social</a:t>
                      </a:r>
                    </a:p>
                  </a:txBody>
                  <a:tcPr marL="91431" marR="91431" marT="45722" marB="45722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6.228.556,44</a:t>
                      </a:r>
                    </a:p>
                  </a:txBody>
                  <a:tcPr marL="91431" marR="91431" marT="45722" marB="45722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90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Fundo Municipal de Educação</a:t>
                      </a:r>
                    </a:p>
                  </a:txBody>
                  <a:tcPr marL="91431" marR="91431" marT="45722" marB="45722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39.759.189,86</a:t>
                      </a:r>
                    </a:p>
                  </a:txBody>
                  <a:tcPr marL="91431" marR="91431" marT="45722" marB="45722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490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Fundo</a:t>
                      </a:r>
                      <a:r>
                        <a:rPr lang="pt-BR" sz="18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Municipal da Criança e Adolescente</a:t>
                      </a:r>
                      <a:endParaRPr lang="pt-B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1" marR="91431" marT="45722" marB="45722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95.451,22</a:t>
                      </a:r>
                    </a:p>
                  </a:txBody>
                  <a:tcPr marL="91431" marR="91431" marT="45722" marB="45722" anchor="ctr"/>
                </a:tc>
                <a:extLst>
                  <a:ext uri="{0D108BD9-81ED-4DB2-BD59-A6C34878D82A}">
                    <a16:rowId xmlns:a16="http://schemas.microsoft.com/office/drawing/2014/main" xmlns="" val="3005765682"/>
                  </a:ext>
                </a:extLst>
              </a:tr>
              <a:tr h="549061">
                <a:tc>
                  <a:txBody>
                    <a:bodyPr/>
                    <a:lstStyle/>
                    <a:p>
                      <a:pPr algn="l"/>
                      <a:r>
                        <a:rPr lang="pt-B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Aporte ao Prev-Trajano para Pagamento de Inativos</a:t>
                      </a:r>
                    </a:p>
                  </a:txBody>
                  <a:tcPr marL="91431" marR="91431" marT="45722" marB="45722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1.355.884,40</a:t>
                      </a:r>
                    </a:p>
                  </a:txBody>
                  <a:tcPr marL="91431" marR="91431" marT="45722" marB="45722" anchor="ctr"/>
                </a:tc>
                <a:extLst>
                  <a:ext uri="{0D108BD9-81ED-4DB2-BD59-A6C34878D82A}">
                    <a16:rowId xmlns:a16="http://schemas.microsoft.com/office/drawing/2014/main" xmlns="" val="3532748827"/>
                  </a:ext>
                </a:extLst>
              </a:tr>
              <a:tr h="549061">
                <a:tc>
                  <a:txBody>
                    <a:bodyPr/>
                    <a:lstStyle/>
                    <a:p>
                      <a:pPr algn="l"/>
                      <a:r>
                        <a:rPr lang="pt-BR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Total:</a:t>
                      </a:r>
                    </a:p>
                  </a:txBody>
                  <a:tcPr marL="91431" marR="91431" marT="45722" marB="45722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85.556.929,08</a:t>
                      </a:r>
                    </a:p>
                  </a:txBody>
                  <a:tcPr marL="91431" marR="91431" marT="45722" marB="45722" anchor="ctr"/>
                </a:tc>
                <a:extLst>
                  <a:ext uri="{0D108BD9-81ED-4DB2-BD59-A6C34878D82A}">
                    <a16:rowId xmlns:a16="http://schemas.microsoft.com/office/drawing/2014/main" xmlns="" val="36112583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21274684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813450B-D591-C566-3F26-67A5424AA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Texto&#10;&#10;O conteúdo gerado por IA pode estar incorreto.">
            <a:extLst>
              <a:ext uri="{FF2B5EF4-FFF2-40B4-BE49-F238E27FC236}">
                <a16:creationId xmlns:a16="http://schemas.microsoft.com/office/drawing/2014/main" xmlns="" id="{CAD72E79-BDAB-07DC-17D8-0A9BA3DBB2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0700" y="6141522"/>
            <a:ext cx="1794874" cy="702054"/>
          </a:xfrm>
          <a:prstGeom prst="rect">
            <a:avLst/>
          </a:prstGeom>
        </p:spPr>
      </p:pic>
      <p:sp>
        <p:nvSpPr>
          <p:cNvPr id="11" name="Retângulo de cantos arredondados 10">
            <a:extLst>
              <a:ext uri="{FF2B5EF4-FFF2-40B4-BE49-F238E27FC236}">
                <a16:creationId xmlns:a16="http://schemas.microsoft.com/office/drawing/2014/main" xmlns="" id="{A9137C6A-941F-5F13-0ABD-FD2B9F121FC9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cs typeface="Arial" panose="020B0604020202020204" pitchFamily="34" charset="0"/>
              </a:rPr>
              <a:t>SALDO FINANCEIRO LÍQUIDO NO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cs typeface="Arial" panose="020B0604020202020204" pitchFamily="34" charset="0"/>
              </a:rPr>
              <a:t>3º QUADRIMESTRE 2025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xmlns="" id="{C85133C4-136F-4E50-24EE-08D35F96B6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0548118"/>
              </p:ext>
            </p:extLst>
          </p:nvPr>
        </p:nvGraphicFramePr>
        <p:xfrm>
          <a:off x="839416" y="2089089"/>
          <a:ext cx="10513168" cy="3767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93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63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85120">
                <a:tc gridSpan="2"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DISPONIBILIDADES FINANCEIRAS LÍQUIDAS EM 31/12/2025</a:t>
                      </a:r>
                    </a:p>
                  </a:txBody>
                  <a:tcPr marL="91414" marR="91414" marT="45716" marB="45716"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25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Prefeitura</a:t>
                      </a:r>
                    </a:p>
                  </a:txBody>
                  <a:tcPr marL="91414" marR="91414" marT="45716" marB="45716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8.437.505,39</a:t>
                      </a:r>
                    </a:p>
                  </a:txBody>
                  <a:tcPr marL="60264" marR="60264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2309">
                <a:tc>
                  <a:txBody>
                    <a:bodyPr/>
                    <a:lstStyle/>
                    <a:p>
                      <a:r>
                        <a:rPr lang="pt-B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Fundo Municipal</a:t>
                      </a:r>
                      <a:r>
                        <a:rPr lang="pt-BR" sz="18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Saúde</a:t>
                      </a:r>
                      <a:endParaRPr lang="pt-B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14" marR="91414" marT="45716" marB="45716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455.224,44</a:t>
                      </a:r>
                    </a:p>
                  </a:txBody>
                  <a:tcPr marL="60264" marR="60264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pt-B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Fundo Municipal de Assistência Social</a:t>
                      </a:r>
                    </a:p>
                  </a:txBody>
                  <a:tcPr marL="91414" marR="91414" marT="45716" marB="45716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871.211,48</a:t>
                      </a:r>
                    </a:p>
                  </a:txBody>
                  <a:tcPr marL="60264" marR="60264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Fundo</a:t>
                      </a:r>
                      <a:r>
                        <a:rPr lang="pt-BR" sz="18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Municipal da Criança e Adolescente</a:t>
                      </a:r>
                      <a:endParaRPr lang="pt-B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14" marR="91414" marT="45716" marB="45716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1.036,52</a:t>
                      </a:r>
                    </a:p>
                  </a:txBody>
                  <a:tcPr marL="60264" marR="60264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Fundo Municipal de Educação</a:t>
                      </a:r>
                    </a:p>
                  </a:txBody>
                  <a:tcPr marL="91414" marR="91414" marT="45716" marB="45716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261.401,53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33463046"/>
                  </a:ext>
                </a:extLst>
              </a:tr>
              <a:tr h="4834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Total:</a:t>
                      </a:r>
                    </a:p>
                  </a:txBody>
                  <a:tcPr marL="91414" marR="91414" marT="45716" marB="45716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10.026.379,36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297376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87709849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A4D822A-C00F-1220-A7AD-8C2417570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055440" y="715108"/>
            <a:ext cx="102251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54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Obrigado a todos pela presença!</a:t>
            </a:r>
          </a:p>
        </p:txBody>
      </p:sp>
      <p:sp>
        <p:nvSpPr>
          <p:cNvPr id="2" name="Retângulo 1"/>
          <p:cNvSpPr/>
          <p:nvPr/>
        </p:nvSpPr>
        <p:spPr>
          <a:xfrm>
            <a:off x="1055440" y="2276872"/>
            <a:ext cx="1022513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dirty="0">
                <a:latin typeface="+mn-lt"/>
                <a:cs typeface="Arial" panose="020B0604020202020204" pitchFamily="34" charset="0"/>
              </a:rPr>
              <a:t>Esta apresentação estará disponível no Site Oficial da Prefeitura, no seguinte endereço eletrônico: </a:t>
            </a:r>
            <a:r>
              <a:rPr lang="pt-BR" sz="3000" dirty="0">
                <a:latin typeface="+mn-lt"/>
                <a:cs typeface="Arial" panose="020B0604020202020204" pitchFamily="34" charset="0"/>
                <a:hlinkClick r:id="rId3"/>
              </a:rPr>
              <a:t>https://www.trajanodemoraes.rj.gov.br</a:t>
            </a:r>
            <a:r>
              <a:rPr lang="pt-BR" sz="3000" dirty="0">
                <a:solidFill>
                  <a:srgbClr val="0000FF"/>
                </a:solidFill>
                <a:latin typeface="+mn-lt"/>
                <a:cs typeface="Arial" panose="020B0604020202020204" pitchFamily="34" charset="0"/>
              </a:rPr>
              <a:t>/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3000" dirty="0">
              <a:latin typeface="+mn-lt"/>
              <a:cs typeface="Arial" panose="020B0604020202020204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dirty="0">
                <a:latin typeface="+mn-lt"/>
                <a:cs typeface="Arial" panose="020B0604020202020204" pitchFamily="34" charset="0"/>
              </a:rPr>
              <a:t>Quaisquer dúvidas que possam persistir quanto aos números ora apresentados, a Prefeitura Municipal de Trajano de Moraes-RJ encontra-se à disposição para os devidos esclarecimentos</a:t>
            </a:r>
            <a:r>
              <a:rPr lang="pt-BR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6" name="Imagem 5" descr="Texto&#10;&#10;O conteúdo gerado por IA pode estar incorreto.">
            <a:extLst>
              <a:ext uri="{FF2B5EF4-FFF2-40B4-BE49-F238E27FC236}">
                <a16:creationId xmlns:a16="http://schemas.microsoft.com/office/drawing/2014/main" xmlns="" id="{136B313B-A768-5FBD-85B9-A6B783F27F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50700" y="6141522"/>
            <a:ext cx="1794874" cy="70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4055455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AAD321D-881D-BC6C-6963-807882BD7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de cantos arredondados 10">
            <a:extLst>
              <a:ext uri="{FF2B5EF4-FFF2-40B4-BE49-F238E27FC236}">
                <a16:creationId xmlns:a16="http://schemas.microsoft.com/office/drawing/2014/main" xmlns="" id="{5E3FC378-B3E4-17C1-B188-ACF2A8FE2462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</a:rPr>
              <a:t>- METAS A SEREM AVALIADAS -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24" name="Retângulo de cantos arredondados 6">
            <a:extLst>
              <a:ext uri="{FF2B5EF4-FFF2-40B4-BE49-F238E27FC236}">
                <a16:creationId xmlns:a16="http://schemas.microsoft.com/office/drawing/2014/main" xmlns="" id="{3810D9F9-605C-4902-20FD-90A5EB336126}"/>
              </a:ext>
            </a:extLst>
          </p:cNvPr>
          <p:cNvSpPr/>
          <p:nvPr/>
        </p:nvSpPr>
        <p:spPr>
          <a:xfrm>
            <a:off x="833234" y="1700808"/>
            <a:ext cx="10510860" cy="36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anchor="ctr"/>
          <a:lstStyle>
            <a:defPPr>
              <a:defRPr lang="pt-BR"/>
            </a:defPPr>
            <a:lvl1pPr marL="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1600" b="1" dirty="0">
                <a:solidFill>
                  <a:schemeClr val="tx1"/>
                </a:solidFill>
                <a:cs typeface="Arial" panose="020B0604020202020204" pitchFamily="34" charset="0"/>
              </a:rPr>
              <a:t>EXECUÇÃO DA RECEITA</a:t>
            </a:r>
          </a:p>
        </p:txBody>
      </p:sp>
      <p:sp>
        <p:nvSpPr>
          <p:cNvPr id="25" name="Retângulo de cantos arredondados 8">
            <a:extLst>
              <a:ext uri="{FF2B5EF4-FFF2-40B4-BE49-F238E27FC236}">
                <a16:creationId xmlns:a16="http://schemas.microsoft.com/office/drawing/2014/main" xmlns="" id="{031CE680-C04E-8969-86ED-60CFB95DB419}"/>
              </a:ext>
            </a:extLst>
          </p:cNvPr>
          <p:cNvSpPr/>
          <p:nvPr/>
        </p:nvSpPr>
        <p:spPr>
          <a:xfrm>
            <a:off x="839416" y="3356992"/>
            <a:ext cx="10510860" cy="35282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anchor="ctr"/>
          <a:lstStyle>
            <a:defPPr>
              <a:defRPr lang="pt-BR"/>
            </a:defPPr>
            <a:lvl1pPr marL="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1600" b="1" dirty="0">
                <a:solidFill>
                  <a:schemeClr val="tx1"/>
                </a:solidFill>
                <a:cs typeface="Arial" panose="020B0604020202020204" pitchFamily="34" charset="0"/>
              </a:rPr>
              <a:t>GESTÃO DOS ÍNDICES CONSTITUCIONAIS</a:t>
            </a:r>
            <a:endParaRPr lang="pt-BR" sz="1200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6" name="Retângulo de cantos arredondados 10">
            <a:extLst>
              <a:ext uri="{FF2B5EF4-FFF2-40B4-BE49-F238E27FC236}">
                <a16:creationId xmlns:a16="http://schemas.microsoft.com/office/drawing/2014/main" xmlns="" id="{4C9D5097-F4C5-9699-89CA-C7AC1AAE3364}"/>
              </a:ext>
            </a:extLst>
          </p:cNvPr>
          <p:cNvSpPr/>
          <p:nvPr/>
        </p:nvSpPr>
        <p:spPr>
          <a:xfrm>
            <a:off x="833235" y="2120077"/>
            <a:ext cx="10510860" cy="36179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anchor="ctr"/>
          <a:lstStyle>
            <a:defPPr>
              <a:defRPr lang="pt-BR"/>
            </a:defPPr>
            <a:lvl1pPr marL="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1600" b="1" dirty="0">
                <a:solidFill>
                  <a:schemeClr val="tx1"/>
                </a:solidFill>
                <a:cs typeface="Arial" panose="020B0604020202020204" pitchFamily="34" charset="0"/>
              </a:rPr>
              <a:t>RECEITA CORRENTE LÍQUIDA</a:t>
            </a:r>
          </a:p>
        </p:txBody>
      </p:sp>
      <p:sp>
        <p:nvSpPr>
          <p:cNvPr id="27" name="Retângulo de cantos arredondados 12">
            <a:extLst>
              <a:ext uri="{FF2B5EF4-FFF2-40B4-BE49-F238E27FC236}">
                <a16:creationId xmlns:a16="http://schemas.microsoft.com/office/drawing/2014/main" xmlns="" id="{9437AECC-39C1-3B6B-A722-A54CF0651076}"/>
              </a:ext>
            </a:extLst>
          </p:cNvPr>
          <p:cNvSpPr/>
          <p:nvPr/>
        </p:nvSpPr>
        <p:spPr>
          <a:xfrm>
            <a:off x="839415" y="3763042"/>
            <a:ext cx="10513168" cy="35282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anchor="ctr"/>
          <a:lstStyle>
            <a:defPPr>
              <a:defRPr lang="pt-BR"/>
            </a:defPPr>
            <a:lvl1pPr marL="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1600" b="1" dirty="0">
                <a:solidFill>
                  <a:schemeClr val="tx1"/>
                </a:solidFill>
                <a:cs typeface="Arial" panose="020B0604020202020204" pitchFamily="34" charset="0"/>
              </a:rPr>
              <a:t>EDUCAÇÃO</a:t>
            </a:r>
          </a:p>
        </p:txBody>
      </p:sp>
      <p:sp>
        <p:nvSpPr>
          <p:cNvPr id="28" name="Retângulo de cantos arredondados 14">
            <a:extLst>
              <a:ext uri="{FF2B5EF4-FFF2-40B4-BE49-F238E27FC236}">
                <a16:creationId xmlns:a16="http://schemas.microsoft.com/office/drawing/2014/main" xmlns="" id="{1E5CB28C-EF8D-C61B-BAF6-A305AB983FDB}"/>
              </a:ext>
            </a:extLst>
          </p:cNvPr>
          <p:cNvSpPr/>
          <p:nvPr/>
        </p:nvSpPr>
        <p:spPr>
          <a:xfrm>
            <a:off x="839412" y="4172679"/>
            <a:ext cx="10515327" cy="35282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anchor="ctr"/>
          <a:lstStyle>
            <a:defPPr>
              <a:defRPr lang="pt-BR"/>
            </a:defPPr>
            <a:lvl1pPr marL="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1600" b="1" dirty="0">
                <a:solidFill>
                  <a:schemeClr val="tx1"/>
                </a:solidFill>
                <a:cs typeface="Arial" panose="020B0604020202020204" pitchFamily="34" charset="0"/>
              </a:rPr>
              <a:t>EDUCAÇÃO - FUNDEB</a:t>
            </a:r>
          </a:p>
        </p:txBody>
      </p:sp>
      <p:sp>
        <p:nvSpPr>
          <p:cNvPr id="29" name="Retângulo de cantos arredondados 16">
            <a:extLst>
              <a:ext uri="{FF2B5EF4-FFF2-40B4-BE49-F238E27FC236}">
                <a16:creationId xmlns:a16="http://schemas.microsoft.com/office/drawing/2014/main" xmlns="" id="{927F2BD6-3EF0-3683-1365-27759DAC8EF7}"/>
              </a:ext>
            </a:extLst>
          </p:cNvPr>
          <p:cNvSpPr/>
          <p:nvPr/>
        </p:nvSpPr>
        <p:spPr>
          <a:xfrm>
            <a:off x="839414" y="4574695"/>
            <a:ext cx="10511001" cy="35282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anchor="ctr"/>
          <a:lstStyle>
            <a:defPPr>
              <a:defRPr lang="pt-BR"/>
            </a:defPPr>
            <a:lvl1pPr marL="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1600" b="1" dirty="0">
                <a:solidFill>
                  <a:schemeClr val="tx1"/>
                </a:solidFill>
                <a:cs typeface="Arial" panose="020B0604020202020204" pitchFamily="34" charset="0"/>
              </a:rPr>
              <a:t>SAÚDE</a:t>
            </a:r>
          </a:p>
        </p:txBody>
      </p:sp>
      <p:sp>
        <p:nvSpPr>
          <p:cNvPr id="30" name="Retângulo de cantos arredondados 8">
            <a:extLst>
              <a:ext uri="{FF2B5EF4-FFF2-40B4-BE49-F238E27FC236}">
                <a16:creationId xmlns:a16="http://schemas.microsoft.com/office/drawing/2014/main" xmlns="" id="{F268687B-A71E-EFF9-BA73-8C8290B33674}"/>
              </a:ext>
            </a:extLst>
          </p:cNvPr>
          <p:cNvSpPr/>
          <p:nvPr/>
        </p:nvSpPr>
        <p:spPr>
          <a:xfrm>
            <a:off x="834737" y="2955302"/>
            <a:ext cx="10510860" cy="35282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anchor="ctr"/>
          <a:lstStyle>
            <a:defPPr>
              <a:defRPr lang="pt-BR"/>
            </a:defPPr>
            <a:lvl1pPr marL="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1600" b="1" dirty="0">
                <a:solidFill>
                  <a:schemeClr val="tx1"/>
                </a:solidFill>
                <a:cs typeface="Arial" panose="020B0604020202020204" pitchFamily="34" charset="0"/>
              </a:rPr>
              <a:t>RESULTADO FINANCEIRO</a:t>
            </a:r>
          </a:p>
        </p:txBody>
      </p:sp>
      <p:sp>
        <p:nvSpPr>
          <p:cNvPr id="31" name="Retângulo de cantos arredondados 20">
            <a:extLst>
              <a:ext uri="{FF2B5EF4-FFF2-40B4-BE49-F238E27FC236}">
                <a16:creationId xmlns:a16="http://schemas.microsoft.com/office/drawing/2014/main" xmlns="" id="{D55E50BF-8BF2-5E38-D56E-4D0916BDCE45}"/>
              </a:ext>
            </a:extLst>
          </p:cNvPr>
          <p:cNvSpPr/>
          <p:nvPr/>
        </p:nvSpPr>
        <p:spPr>
          <a:xfrm>
            <a:off x="839415" y="4978234"/>
            <a:ext cx="10508679" cy="35282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anchor="ctr"/>
          <a:lstStyle>
            <a:defPPr>
              <a:defRPr lang="pt-BR"/>
            </a:defPPr>
            <a:lvl1pPr marL="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1600" b="1" dirty="0">
                <a:solidFill>
                  <a:schemeClr val="tx1"/>
                </a:solidFill>
                <a:cs typeface="Arial" panose="020B0604020202020204" pitchFamily="34" charset="0"/>
              </a:rPr>
              <a:t>GASTO COM PESSOAL</a:t>
            </a:r>
          </a:p>
        </p:txBody>
      </p:sp>
      <p:sp>
        <p:nvSpPr>
          <p:cNvPr id="33" name="Retângulo de cantos arredondados 8">
            <a:extLst>
              <a:ext uri="{FF2B5EF4-FFF2-40B4-BE49-F238E27FC236}">
                <a16:creationId xmlns:a16="http://schemas.microsoft.com/office/drawing/2014/main" xmlns="" id="{60227FE9-3C06-1C18-8227-59534CDF9BFB}"/>
              </a:ext>
            </a:extLst>
          </p:cNvPr>
          <p:cNvSpPr/>
          <p:nvPr/>
        </p:nvSpPr>
        <p:spPr>
          <a:xfrm>
            <a:off x="831323" y="2546593"/>
            <a:ext cx="10510860" cy="35282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anchor="ctr"/>
          <a:lstStyle>
            <a:defPPr>
              <a:defRPr lang="pt-BR"/>
            </a:defPPr>
            <a:lvl1pPr marL="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1600" b="1" dirty="0">
                <a:solidFill>
                  <a:schemeClr val="tx1"/>
                </a:solidFill>
                <a:cs typeface="Arial" panose="020B0604020202020204" pitchFamily="34" charset="0"/>
              </a:rPr>
              <a:t>RESULTADO</a:t>
            </a:r>
            <a:r>
              <a:rPr lang="pt-BR" sz="16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pt-BR" sz="1600" b="1" dirty="0">
                <a:solidFill>
                  <a:schemeClr val="tx1"/>
                </a:solidFill>
                <a:cs typeface="Arial" panose="020B0604020202020204" pitchFamily="34" charset="0"/>
              </a:rPr>
              <a:t>ORÇAMENTÁRIO</a:t>
            </a:r>
          </a:p>
        </p:txBody>
      </p:sp>
      <p:sp>
        <p:nvSpPr>
          <p:cNvPr id="35" name="Retângulo de cantos arredondados 20">
            <a:extLst>
              <a:ext uri="{FF2B5EF4-FFF2-40B4-BE49-F238E27FC236}">
                <a16:creationId xmlns:a16="http://schemas.microsoft.com/office/drawing/2014/main" xmlns="" id="{61C12465-337E-490B-9469-ABFD998CB83E}"/>
              </a:ext>
            </a:extLst>
          </p:cNvPr>
          <p:cNvSpPr/>
          <p:nvPr/>
        </p:nvSpPr>
        <p:spPr>
          <a:xfrm>
            <a:off x="838198" y="5391950"/>
            <a:ext cx="10508680" cy="35282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anchor="ctr"/>
          <a:lstStyle>
            <a:defPPr>
              <a:defRPr lang="pt-BR"/>
            </a:defPPr>
            <a:lvl1pPr marL="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1600" b="1" dirty="0">
                <a:solidFill>
                  <a:schemeClr val="tx1"/>
                </a:solidFill>
                <a:cs typeface="Arial" panose="020B0604020202020204" pitchFamily="34" charset="0"/>
              </a:rPr>
              <a:t>TRANSFERÊNCIAS INTRA ORÇAMENTÁRIAS CONCEDIDAS</a:t>
            </a:r>
          </a:p>
        </p:txBody>
      </p:sp>
      <p:sp>
        <p:nvSpPr>
          <p:cNvPr id="3" name="Retângulo de cantos arredondados 20">
            <a:extLst>
              <a:ext uri="{FF2B5EF4-FFF2-40B4-BE49-F238E27FC236}">
                <a16:creationId xmlns:a16="http://schemas.microsoft.com/office/drawing/2014/main" xmlns="" id="{76045DE6-E20D-014C-94FC-ACDEA1F098D6}"/>
              </a:ext>
            </a:extLst>
          </p:cNvPr>
          <p:cNvSpPr/>
          <p:nvPr/>
        </p:nvSpPr>
        <p:spPr>
          <a:xfrm>
            <a:off x="833503" y="5801053"/>
            <a:ext cx="10508680" cy="35282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anchor="ctr"/>
          <a:lstStyle>
            <a:defPPr>
              <a:defRPr lang="pt-BR"/>
            </a:defPPr>
            <a:lvl1pPr marL="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1600" b="1" dirty="0">
                <a:solidFill>
                  <a:schemeClr val="tx1"/>
                </a:solidFill>
                <a:cs typeface="Arial" panose="020B0604020202020204" pitchFamily="34" charset="0"/>
              </a:rPr>
              <a:t>SALDO FINANCEIRO</a:t>
            </a:r>
          </a:p>
        </p:txBody>
      </p:sp>
      <p:pic>
        <p:nvPicPr>
          <p:cNvPr id="5" name="Imagem 4" descr="Texto&#10;&#10;O conteúdo gerado por IA pode estar incorreto.">
            <a:extLst>
              <a:ext uri="{FF2B5EF4-FFF2-40B4-BE49-F238E27FC236}">
                <a16:creationId xmlns:a16="http://schemas.microsoft.com/office/drawing/2014/main" xmlns="" id="{D2DE09C4-A994-D116-B70A-DB0975A138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0700" y="6141522"/>
            <a:ext cx="1794874" cy="70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278713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9A901DF-13B1-56C1-AA8D-6905338E2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de cantos arredondados 10">
            <a:extLst>
              <a:ext uri="{FF2B5EF4-FFF2-40B4-BE49-F238E27FC236}">
                <a16:creationId xmlns:a16="http://schemas.microsoft.com/office/drawing/2014/main" xmlns="" id="{427DBF77-70C9-9B53-08DB-3FE3BCA87000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latin typeface="+mj-lt"/>
                <a:cs typeface="Arial" panose="020B0604020202020204" pitchFamily="34" charset="0"/>
              </a:rPr>
              <a:t>EXECUÇÃO DA RECEITA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b="1" dirty="0">
                <a:latin typeface="+mj-lt"/>
                <a:cs typeface="Arial" panose="020B0604020202020204" pitchFamily="34" charset="0"/>
              </a:rPr>
              <a:t>RECEITAS EM R$ 1,00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xmlns="" id="{F4B11C42-59F8-259D-2589-3857F6A48BCF}"/>
              </a:ext>
            </a:extLst>
          </p:cNvPr>
          <p:cNvSpPr/>
          <p:nvPr/>
        </p:nvSpPr>
        <p:spPr>
          <a:xfrm>
            <a:off x="4295800" y="2133916"/>
            <a:ext cx="3456384" cy="647012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83645416"/>
              </p:ext>
            </p:extLst>
          </p:nvPr>
        </p:nvGraphicFramePr>
        <p:xfrm>
          <a:off x="927706" y="3270535"/>
          <a:ext cx="10203915" cy="950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1305">
                  <a:extLst>
                    <a:ext uri="{9D8B030D-6E8A-4147-A177-3AD203B41FA5}">
                      <a16:colId xmlns:a16="http://schemas.microsoft.com/office/drawing/2014/main" xmlns="" val="2876931330"/>
                    </a:ext>
                  </a:extLst>
                </a:gridCol>
                <a:gridCol w="3401305">
                  <a:extLst>
                    <a:ext uri="{9D8B030D-6E8A-4147-A177-3AD203B41FA5}">
                      <a16:colId xmlns:a16="http://schemas.microsoft.com/office/drawing/2014/main" xmlns="" val="3336843028"/>
                    </a:ext>
                  </a:extLst>
                </a:gridCol>
                <a:gridCol w="3401305">
                  <a:extLst>
                    <a:ext uri="{9D8B030D-6E8A-4147-A177-3AD203B41FA5}">
                      <a16:colId xmlns:a16="http://schemas.microsoft.com/office/drawing/2014/main" xmlns="" val="79603420"/>
                    </a:ext>
                  </a:extLst>
                </a:gridCol>
              </a:tblGrid>
              <a:tr h="5543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PREVISÃO INICIAL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RECEITA</a:t>
                      </a:r>
                      <a:r>
                        <a:rPr lang="pt-BR" sz="2000" baseline="0" dirty="0">
                          <a:latin typeface="+mn-lt"/>
                          <a:cs typeface="Arial" panose="020B0604020202020204" pitchFamily="34" charset="0"/>
                        </a:rPr>
                        <a:t> REALIZADA</a:t>
                      </a:r>
                      <a:endParaRPr lang="pt-BR" sz="20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% PREVISÃO ATUALIZADA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1140335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pt-BR" sz="2000" b="0" dirty="0">
                          <a:latin typeface="+mn-lt"/>
                          <a:cs typeface="Arial" panose="020B0604020202020204" pitchFamily="34" charset="0"/>
                        </a:rPr>
                        <a:t>109.920.000,00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125.198.730,14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113,90%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70795717"/>
                  </a:ext>
                </a:extLst>
              </a:tr>
            </a:tbl>
          </a:graphicData>
        </a:graphic>
      </p:graphicFrame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33299706"/>
              </p:ext>
            </p:extLst>
          </p:nvPr>
        </p:nvGraphicFramePr>
        <p:xfrm>
          <a:off x="927706" y="4661258"/>
          <a:ext cx="10203915" cy="1216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7872">
                  <a:extLst>
                    <a:ext uri="{9D8B030D-6E8A-4147-A177-3AD203B41FA5}">
                      <a16:colId xmlns:a16="http://schemas.microsoft.com/office/drawing/2014/main" xmlns="" val="2876931330"/>
                    </a:ext>
                  </a:extLst>
                </a:gridCol>
                <a:gridCol w="2597872">
                  <a:extLst>
                    <a:ext uri="{9D8B030D-6E8A-4147-A177-3AD203B41FA5}">
                      <a16:colId xmlns:a16="http://schemas.microsoft.com/office/drawing/2014/main" xmlns="" val="3336843028"/>
                    </a:ext>
                  </a:extLst>
                </a:gridCol>
                <a:gridCol w="2791218">
                  <a:extLst>
                    <a:ext uri="{9D8B030D-6E8A-4147-A177-3AD203B41FA5}">
                      <a16:colId xmlns:a16="http://schemas.microsoft.com/office/drawing/2014/main" xmlns="" val="79603420"/>
                    </a:ext>
                  </a:extLst>
                </a:gridCol>
                <a:gridCol w="2216953">
                  <a:extLst>
                    <a:ext uri="{9D8B030D-6E8A-4147-A177-3AD203B41FA5}">
                      <a16:colId xmlns:a16="http://schemas.microsoft.com/office/drawing/2014/main" xmlns="" val="1776172665"/>
                    </a:ext>
                  </a:extLst>
                </a:gridCol>
              </a:tblGrid>
              <a:tr h="81977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ARRECADADO NO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3º Quadrimestre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ARRECADADO NO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3º Quadrimestre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VARIAÇÃO R$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VARIAÇÃO</a:t>
                      </a:r>
                      <a:r>
                        <a:rPr lang="pt-BR" sz="2000" baseline="0" dirty="0">
                          <a:latin typeface="+mn-lt"/>
                          <a:cs typeface="Arial" panose="020B0604020202020204" pitchFamily="34" charset="0"/>
                        </a:rPr>
                        <a:t> %</a:t>
                      </a:r>
                      <a:endParaRPr lang="pt-BR" sz="20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11403359"/>
                  </a:ext>
                </a:extLst>
              </a:tr>
              <a:tr h="22174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114.627.180,81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125.198.730,14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10.571.549,33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9,22%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70795717"/>
                  </a:ext>
                </a:extLst>
              </a:tr>
            </a:tbl>
          </a:graphicData>
        </a:graphic>
      </p:graphicFrame>
      <p:sp>
        <p:nvSpPr>
          <p:cNvPr id="12" name="Título 1"/>
          <p:cNvSpPr txBox="1">
            <a:spLocks/>
          </p:cNvSpPr>
          <p:nvPr/>
        </p:nvSpPr>
        <p:spPr>
          <a:xfrm>
            <a:off x="4295800" y="2110258"/>
            <a:ext cx="3456384" cy="670670"/>
          </a:xfrm>
          <a:prstGeom prst="rect">
            <a:avLst/>
          </a:prstGeom>
        </p:spPr>
        <p:txBody>
          <a:bodyPr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1"/>
                </a:solidFill>
                <a:latin typeface="+mn-lt"/>
                <a:ea typeface="+mj-ea"/>
                <a:cs typeface="+mj-cs"/>
              </a:rPr>
              <a:t>Até 3º Quadrimestre 2025</a:t>
            </a:r>
          </a:p>
        </p:txBody>
      </p:sp>
      <p:pic>
        <p:nvPicPr>
          <p:cNvPr id="6" name="Imagem 5" descr="Texto&#10;&#10;O conteúdo gerado por IA pode estar incorreto.">
            <a:extLst>
              <a:ext uri="{FF2B5EF4-FFF2-40B4-BE49-F238E27FC236}">
                <a16:creationId xmlns:a16="http://schemas.microsoft.com/office/drawing/2014/main" xmlns="" id="{DE2A8F3F-DBAC-C973-8AA9-CF1843CC82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0700" y="6141522"/>
            <a:ext cx="1794874" cy="70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1174599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1EC56DB-AD1C-EDB7-F612-8330E9C73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de cantos arredondados 10">
            <a:extLst>
              <a:ext uri="{FF2B5EF4-FFF2-40B4-BE49-F238E27FC236}">
                <a16:creationId xmlns:a16="http://schemas.microsoft.com/office/drawing/2014/main" xmlns="" id="{75B26403-B774-F44F-5DF9-1C051D524684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  <a:cs typeface="Arial" panose="020B0604020202020204" pitchFamily="34" charset="0"/>
              </a:rPr>
              <a:t>RECEITA CORRENTE LÍQUIDA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839416" y="1628800"/>
            <a:ext cx="10513168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3000" b="1" dirty="0">
                <a:latin typeface="+mn-lt"/>
                <a:cs typeface="Arial" panose="020B0604020202020204" pitchFamily="34" charset="0"/>
              </a:rPr>
              <a:t>A RCL nos últimos </a:t>
            </a:r>
            <a:r>
              <a:rPr lang="pt-BR" sz="3000" b="1" dirty="0">
                <a:solidFill>
                  <a:srgbClr val="0000FF"/>
                </a:solidFill>
                <a:latin typeface="+mn-lt"/>
                <a:cs typeface="Arial" panose="020B0604020202020204" pitchFamily="34" charset="0"/>
              </a:rPr>
              <a:t>12 (doze) </a:t>
            </a:r>
            <a:r>
              <a:rPr lang="pt-BR" sz="3000" b="1" dirty="0">
                <a:latin typeface="+mn-lt"/>
                <a:cs typeface="Arial" panose="020B0604020202020204" pitchFamily="34" charset="0"/>
              </a:rPr>
              <a:t>meses totalizou </a:t>
            </a:r>
            <a:r>
              <a:rPr lang="pt-BR" sz="3000" b="1" dirty="0">
                <a:solidFill>
                  <a:srgbClr val="0000FF"/>
                </a:solidFill>
                <a:latin typeface="+mn-lt"/>
                <a:cs typeface="Arial" panose="020B0604020202020204" pitchFamily="34" charset="0"/>
              </a:rPr>
              <a:t>R$ 108.841.584,30</a:t>
            </a:r>
            <a:r>
              <a:rPr lang="pt-BR" sz="3000" b="1" dirty="0">
                <a:latin typeface="+mn-lt"/>
                <a:cs typeface="Arial" panose="020B0604020202020204" pitchFamily="34" charset="0"/>
              </a:rPr>
              <a:t>. A base de apuração da RCL é o valor do mês atual somado aos 11 meses anteriores, e serve como parâmetro para apurar o índice constitucional de gastos com pessoal e a dívida pública consolidada.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05834895"/>
              </p:ext>
            </p:extLst>
          </p:nvPr>
        </p:nvGraphicFramePr>
        <p:xfrm>
          <a:off x="839416" y="4581128"/>
          <a:ext cx="10513168" cy="13409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9935">
                  <a:extLst>
                    <a:ext uri="{9D8B030D-6E8A-4147-A177-3AD203B41FA5}">
                      <a16:colId xmlns:a16="http://schemas.microsoft.com/office/drawing/2014/main" xmlns="" val="2876931330"/>
                    </a:ext>
                  </a:extLst>
                </a:gridCol>
                <a:gridCol w="2869935">
                  <a:extLst>
                    <a:ext uri="{9D8B030D-6E8A-4147-A177-3AD203B41FA5}">
                      <a16:colId xmlns:a16="http://schemas.microsoft.com/office/drawing/2014/main" xmlns="" val="3336843028"/>
                    </a:ext>
                  </a:extLst>
                </a:gridCol>
                <a:gridCol w="2519942">
                  <a:extLst>
                    <a:ext uri="{9D8B030D-6E8A-4147-A177-3AD203B41FA5}">
                      <a16:colId xmlns:a16="http://schemas.microsoft.com/office/drawing/2014/main" xmlns="" val="79603420"/>
                    </a:ext>
                  </a:extLst>
                </a:gridCol>
                <a:gridCol w="2253356">
                  <a:extLst>
                    <a:ext uri="{9D8B030D-6E8A-4147-A177-3AD203B41FA5}">
                      <a16:colId xmlns:a16="http://schemas.microsoft.com/office/drawing/2014/main" xmlns="" val="1776172665"/>
                    </a:ext>
                  </a:extLst>
                </a:gridCol>
              </a:tblGrid>
              <a:tr h="94468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3º Quadrimestre </a:t>
                      </a:r>
                      <a:r>
                        <a:rPr lang="pt-BR" sz="2000" baseline="0" dirty="0">
                          <a:latin typeface="+mn-lt"/>
                          <a:cs typeface="Arial" panose="020B0604020202020204" pitchFamily="34" charset="0"/>
                        </a:rPr>
                        <a:t>2024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JAN 2024 - DEZ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3º Quadrimestre 2025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JAN 2025 - DEZ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VARIAÇÃO R$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VARIAÇÃO</a:t>
                      </a:r>
                      <a:r>
                        <a:rPr lang="pt-BR" sz="2000" baseline="0" dirty="0">
                          <a:latin typeface="+mn-lt"/>
                          <a:cs typeface="Arial" panose="020B0604020202020204" pitchFamily="34" charset="0"/>
                        </a:rPr>
                        <a:t> %</a:t>
                      </a:r>
                      <a:endParaRPr lang="pt-BR" sz="20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11403359"/>
                  </a:ext>
                </a:extLst>
              </a:tr>
              <a:tr h="37214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98.914.392,31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108.841.584,30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9.927.191,99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10,04%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370795717"/>
                  </a:ext>
                </a:extLst>
              </a:tr>
            </a:tbl>
          </a:graphicData>
        </a:graphic>
      </p:graphicFrame>
      <p:pic>
        <p:nvPicPr>
          <p:cNvPr id="6" name="Imagem 5" descr="Texto&#10;&#10;O conteúdo gerado por IA pode estar incorreto.">
            <a:extLst>
              <a:ext uri="{FF2B5EF4-FFF2-40B4-BE49-F238E27FC236}">
                <a16:creationId xmlns:a16="http://schemas.microsoft.com/office/drawing/2014/main" xmlns="" id="{FC827B62-10E7-C734-E6BA-5E6B57A5A0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0700" y="6141522"/>
            <a:ext cx="1794874" cy="70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3606869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96F782F-CE6A-5097-2F78-099042CD7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de cantos arredondados 10">
            <a:extLst>
              <a:ext uri="{FF2B5EF4-FFF2-40B4-BE49-F238E27FC236}">
                <a16:creationId xmlns:a16="http://schemas.microsoft.com/office/drawing/2014/main" xmlns="" id="{06E0F1CE-BF59-15E4-7C41-A3546FBFA38F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cs typeface="Arial" panose="020B0604020202020204" pitchFamily="34" charset="0"/>
              </a:rPr>
              <a:t>RESULTADO ORÇAMENTÁRIO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2000" b="1" dirty="0">
                <a:cs typeface="Arial" panose="020B0604020202020204" pitchFamily="34" charset="0"/>
              </a:rPr>
              <a:t>RECEITA X DESPESAS EMPENHADAS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2000" b="1" dirty="0">
                <a:cs typeface="Arial" panose="020B0604020202020204" pitchFamily="34" charset="0"/>
              </a:rPr>
              <a:t>DESPESAS EM R$ 1,00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767409" y="1700808"/>
            <a:ext cx="1058517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500" b="1" dirty="0"/>
          </a:p>
          <a:p>
            <a:pPr algn="just"/>
            <a:endParaRPr lang="pt-BR" sz="500" b="1" dirty="0">
              <a:latin typeface="+mn-lt"/>
            </a:endParaRPr>
          </a:p>
          <a:p>
            <a:pPr algn="just"/>
            <a:r>
              <a:rPr lang="pt-BR" sz="3000" b="1" dirty="0">
                <a:latin typeface="+mn-lt"/>
              </a:rPr>
              <a:t>Ao compararmos as receitas arrecadadas com as despesas empenhadas até o </a:t>
            </a:r>
            <a:r>
              <a:rPr lang="pt-BR" sz="3000" b="1" dirty="0">
                <a:solidFill>
                  <a:srgbClr val="0000FF"/>
                </a:solidFill>
                <a:latin typeface="+mn-lt"/>
              </a:rPr>
              <a:t>3º Quadrimestre de 2025</a:t>
            </a:r>
            <a:r>
              <a:rPr lang="pt-BR" sz="3000" b="1" dirty="0">
                <a:latin typeface="+mn-lt"/>
              </a:rPr>
              <a:t>,  temos a seguinte SITUAÇÃO:</a:t>
            </a:r>
            <a:endParaRPr lang="pt-BR" sz="100" b="1" dirty="0">
              <a:latin typeface="+mn-lt"/>
            </a:endParaRPr>
          </a:p>
          <a:p>
            <a:pPr algn="just"/>
            <a:endParaRPr lang="pt-BR" sz="100" b="1" dirty="0">
              <a:latin typeface="+mn-lt"/>
            </a:endParaRPr>
          </a:p>
          <a:p>
            <a:pPr algn="just"/>
            <a:endParaRPr lang="pt-BR" sz="100" b="1" dirty="0">
              <a:latin typeface="+mn-lt"/>
            </a:endParaRPr>
          </a:p>
          <a:p>
            <a:pPr algn="just"/>
            <a:endParaRPr lang="pt-BR" sz="100" b="1" dirty="0">
              <a:latin typeface="+mn-lt"/>
            </a:endParaRPr>
          </a:p>
          <a:p>
            <a:pPr algn="just"/>
            <a:endParaRPr lang="pt-BR" sz="100" b="1" dirty="0">
              <a:latin typeface="+mn-lt"/>
            </a:endParaRPr>
          </a:p>
          <a:p>
            <a:pPr algn="just"/>
            <a:endParaRPr lang="pt-BR" sz="100" b="1" dirty="0">
              <a:latin typeface="+mn-lt"/>
            </a:endParaRPr>
          </a:p>
          <a:p>
            <a:pPr algn="just"/>
            <a:endParaRPr lang="pt-BR" sz="100" b="1" dirty="0">
              <a:latin typeface="+mn-lt"/>
            </a:endParaRPr>
          </a:p>
          <a:p>
            <a:pPr algn="just"/>
            <a:endParaRPr lang="pt-BR" sz="100" b="1" dirty="0">
              <a:latin typeface="+mn-lt"/>
            </a:endParaRPr>
          </a:p>
          <a:p>
            <a:pPr algn="just"/>
            <a:endParaRPr lang="pt-BR" sz="100" b="1" dirty="0">
              <a:latin typeface="+mn-lt"/>
            </a:endParaRPr>
          </a:p>
          <a:p>
            <a:pPr algn="just"/>
            <a:endParaRPr lang="pt-BR" sz="100" b="1" dirty="0">
              <a:latin typeface="+mn-lt"/>
            </a:endParaRPr>
          </a:p>
          <a:p>
            <a:pPr algn="just"/>
            <a:endParaRPr lang="pt-BR" sz="100" b="1" dirty="0">
              <a:latin typeface="+mn-lt"/>
            </a:endParaRPr>
          </a:p>
          <a:p>
            <a:pPr algn="just"/>
            <a:endParaRPr lang="pt-BR" sz="100" b="1" dirty="0">
              <a:latin typeface="+mn-lt"/>
            </a:endParaRPr>
          </a:p>
          <a:p>
            <a:pPr algn="just"/>
            <a:endParaRPr lang="pt-BR" sz="100" b="1" dirty="0">
              <a:latin typeface="+mn-lt"/>
            </a:endParaRPr>
          </a:p>
          <a:p>
            <a:pPr algn="just"/>
            <a:r>
              <a:rPr lang="pt-BR" sz="3000" b="1" dirty="0">
                <a:latin typeface="+mn-lt"/>
              </a:rPr>
              <a:t>Receitas Arrecadadas no montante de </a:t>
            </a:r>
            <a:r>
              <a:rPr lang="pt-BR" sz="3000" b="1" dirty="0">
                <a:solidFill>
                  <a:srgbClr val="0000FF"/>
                </a:solidFill>
                <a:latin typeface="+mn-lt"/>
              </a:rPr>
              <a:t>R$ 125.198.730,14</a:t>
            </a:r>
            <a:r>
              <a:rPr lang="pt-BR" sz="3000" b="1" dirty="0">
                <a:latin typeface="+mn-lt"/>
              </a:rPr>
              <a:t> e as Despesas Empenhadas </a:t>
            </a:r>
            <a:r>
              <a:rPr lang="pt-BR" sz="3000" b="1" dirty="0">
                <a:solidFill>
                  <a:srgbClr val="0000FF"/>
                </a:solidFill>
                <a:latin typeface="+mn-lt"/>
              </a:rPr>
              <a:t>R$ 130.089.268,36</a:t>
            </a:r>
            <a:r>
              <a:rPr lang="pt-BR" sz="3000" b="1" dirty="0">
                <a:latin typeface="+mn-lt"/>
              </a:rPr>
              <a:t>.</a:t>
            </a:r>
            <a:r>
              <a:rPr lang="pt-BR" sz="3000" b="1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BR" sz="3000" b="1" dirty="0">
                <a:latin typeface="+mn-lt"/>
              </a:rPr>
              <a:t>O resultado demonstra que o Município encerrou o </a:t>
            </a:r>
            <a:r>
              <a:rPr lang="pt-BR" sz="3000" b="1" dirty="0">
                <a:solidFill>
                  <a:srgbClr val="0000FF"/>
                </a:solidFill>
                <a:latin typeface="+mn-lt"/>
              </a:rPr>
              <a:t>3º Quadrimestre de 2025</a:t>
            </a:r>
            <a:r>
              <a:rPr lang="pt-BR" sz="3000" b="1" dirty="0">
                <a:latin typeface="+mn-lt"/>
              </a:rPr>
              <a:t>, com </a:t>
            </a:r>
            <a:r>
              <a:rPr lang="pt-BR" sz="3000" b="1" dirty="0">
                <a:solidFill>
                  <a:srgbClr val="0000FF"/>
                </a:solidFill>
                <a:latin typeface="+mn-lt"/>
              </a:rPr>
              <a:t>DÉFICT ORÇAMENTÁRIO</a:t>
            </a:r>
            <a:r>
              <a:rPr lang="pt-BR" sz="3000" b="1" dirty="0">
                <a:latin typeface="+mn-lt"/>
              </a:rPr>
              <a:t>, no montante de </a:t>
            </a:r>
            <a:r>
              <a:rPr lang="pt-BR" sz="3000" b="1" dirty="0">
                <a:solidFill>
                  <a:srgbClr val="0000FF"/>
                </a:solidFill>
                <a:latin typeface="+mn-lt"/>
              </a:rPr>
              <a:t>-R$ 4.890.538,22</a:t>
            </a:r>
            <a:r>
              <a:rPr lang="pt-BR" sz="3000" b="1" dirty="0">
                <a:latin typeface="+mn-lt"/>
              </a:rPr>
              <a:t>.</a:t>
            </a:r>
            <a:endParaRPr lang="pt-BR" sz="2800" b="1" dirty="0">
              <a:latin typeface="+mn-lt"/>
            </a:endParaRP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xmlns="" id="{BF832CCA-B388-150A-98F9-42D0915C1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66532013"/>
              </p:ext>
            </p:extLst>
          </p:nvPr>
        </p:nvGraphicFramePr>
        <p:xfrm>
          <a:off x="865159" y="5583892"/>
          <a:ext cx="4216400" cy="1013460"/>
        </p:xfrm>
        <a:graphic>
          <a:graphicData uri="http://schemas.openxmlformats.org/drawingml/2006/table">
            <a:tbl>
              <a:tblPr/>
              <a:tblGrid>
                <a:gridCol w="3133811">
                  <a:extLst>
                    <a:ext uri="{9D8B030D-6E8A-4147-A177-3AD203B41FA5}">
                      <a16:colId xmlns:a16="http://schemas.microsoft.com/office/drawing/2014/main" xmlns="" val="2752861541"/>
                    </a:ext>
                  </a:extLst>
                </a:gridCol>
                <a:gridCol w="1082589">
                  <a:extLst>
                    <a:ext uri="{9D8B030D-6E8A-4147-A177-3AD203B41FA5}">
                      <a16:colId xmlns:a16="http://schemas.microsoft.com/office/drawing/2014/main" xmlns="" val="1003735163"/>
                    </a:ext>
                  </a:extLst>
                </a:gridCol>
              </a:tblGrid>
              <a:tr h="253365"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QUADRO DEMONSTRATIVO - SUPERÁVIT EXECUTADO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83628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SUPERÁVIT EXECUTADO EM 2025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6.592.698,24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97775224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ORÇAMENTÁRIO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-4.890.538,22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68423905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SALDO ORÇAMENTÁRIO COM SUPERÁVIT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200" b="1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1.702.160,02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85778966"/>
                  </a:ext>
                </a:extLst>
              </a:tr>
            </a:tbl>
          </a:graphicData>
        </a:graphic>
      </p:graphicFrame>
      <p:pic>
        <p:nvPicPr>
          <p:cNvPr id="4" name="Imagem 3" descr="Texto&#10;&#10;O conteúdo gerado por IA pode estar incorreto.">
            <a:extLst>
              <a:ext uri="{FF2B5EF4-FFF2-40B4-BE49-F238E27FC236}">
                <a16:creationId xmlns:a16="http://schemas.microsoft.com/office/drawing/2014/main" xmlns="" id="{D1F8D49D-6A66-9635-2BDD-E05BD893CA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0700" y="6141522"/>
            <a:ext cx="1794874" cy="70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6795864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A26C87E-378D-50B1-CC14-2B9531CAA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de cantos arredondados 10">
            <a:extLst>
              <a:ext uri="{FF2B5EF4-FFF2-40B4-BE49-F238E27FC236}">
                <a16:creationId xmlns:a16="http://schemas.microsoft.com/office/drawing/2014/main" xmlns="" id="{9CDC88DB-4D78-4197-CCFF-EB2A8C6694D3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/>
              <a:t>RESULTADO ORÇAMENTÁRIO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2000" b="1" dirty="0"/>
              <a:t>RECEITA X DESPESAS EMPENHADAS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2000" b="1" dirty="0"/>
              <a:t>DESPESAS EM R$ 1,00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44975391"/>
              </p:ext>
            </p:extLst>
          </p:nvPr>
        </p:nvGraphicFramePr>
        <p:xfrm>
          <a:off x="839417" y="2060848"/>
          <a:ext cx="10513168" cy="2826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945">
                  <a:extLst>
                    <a:ext uri="{9D8B030D-6E8A-4147-A177-3AD203B41FA5}">
                      <a16:colId xmlns:a16="http://schemas.microsoft.com/office/drawing/2014/main" xmlns="" val="2669321656"/>
                    </a:ext>
                  </a:extLst>
                </a:gridCol>
                <a:gridCol w="2369164">
                  <a:extLst>
                    <a:ext uri="{9D8B030D-6E8A-4147-A177-3AD203B41FA5}">
                      <a16:colId xmlns:a16="http://schemas.microsoft.com/office/drawing/2014/main" xmlns="" val="617604636"/>
                    </a:ext>
                  </a:extLst>
                </a:gridCol>
                <a:gridCol w="2221092">
                  <a:extLst>
                    <a:ext uri="{9D8B030D-6E8A-4147-A177-3AD203B41FA5}">
                      <a16:colId xmlns:a16="http://schemas.microsoft.com/office/drawing/2014/main" xmlns="" val="4147167788"/>
                    </a:ext>
                  </a:extLst>
                </a:gridCol>
                <a:gridCol w="1998983">
                  <a:extLst>
                    <a:ext uri="{9D8B030D-6E8A-4147-A177-3AD203B41FA5}">
                      <a16:colId xmlns:a16="http://schemas.microsoft.com/office/drawing/2014/main" xmlns="" val="8689115"/>
                    </a:ext>
                  </a:extLst>
                </a:gridCol>
                <a:gridCol w="1998984">
                  <a:extLst>
                    <a:ext uri="{9D8B030D-6E8A-4147-A177-3AD203B41FA5}">
                      <a16:colId xmlns:a16="http://schemas.microsoft.com/office/drawing/2014/main" xmlns="" val="3474254687"/>
                    </a:ext>
                  </a:extLst>
                </a:gridCol>
              </a:tblGrid>
              <a:tr h="132917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PERÍODO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5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5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RECEITAS ARRECADADAS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5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5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DESPESAS EMPENHADAS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RESULTADO</a:t>
                      </a:r>
                      <a:r>
                        <a:rPr lang="pt-BR" sz="2000" baseline="0" dirty="0">
                          <a:latin typeface="+mn-lt"/>
                          <a:cs typeface="Arial" panose="020B0604020202020204" pitchFamily="34" charset="0"/>
                        </a:rPr>
                        <a:t> R</a:t>
                      </a: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$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aseline="0" dirty="0">
                          <a:latin typeface="+mn-lt"/>
                          <a:cs typeface="Arial" panose="020B0604020202020204" pitchFamily="34" charset="0"/>
                        </a:rPr>
                        <a:t>RESULTADO %</a:t>
                      </a:r>
                      <a:endParaRPr lang="pt-BR" sz="20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211474020"/>
                  </a:ext>
                </a:extLst>
              </a:tr>
              <a:tr h="74870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3º Quadrimestre 2025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125.198.730,14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130.089.268,36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-4.890.538,22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-3,91%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26130099"/>
                  </a:ext>
                </a:extLst>
              </a:tr>
              <a:tr h="74870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3º Quadrimestre 2024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114.627.180,81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114.980.517,50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-353.336,69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-0,31%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748601986"/>
                  </a:ext>
                </a:extLst>
              </a:tr>
            </a:tbl>
          </a:graphicData>
        </a:graphic>
      </p:graphicFrame>
      <p:pic>
        <p:nvPicPr>
          <p:cNvPr id="5" name="Imagem 4" descr="Texto&#10;&#10;O conteúdo gerado por IA pode estar incorreto.">
            <a:extLst>
              <a:ext uri="{FF2B5EF4-FFF2-40B4-BE49-F238E27FC236}">
                <a16:creationId xmlns:a16="http://schemas.microsoft.com/office/drawing/2014/main" xmlns="" id="{9188F5CE-4F03-CAB6-18A5-5EFDD0DCE6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0700" y="6141522"/>
            <a:ext cx="1794874" cy="70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3116958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B90ADFC-1C60-B354-223F-8581FD67D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de cantos arredondados 10">
            <a:extLst>
              <a:ext uri="{FF2B5EF4-FFF2-40B4-BE49-F238E27FC236}">
                <a16:creationId xmlns:a16="http://schemas.microsoft.com/office/drawing/2014/main" xmlns="" id="{31D1B88E-4B02-DE0E-8F83-8B3DB3BE11D7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cs typeface="Arial" panose="020B0604020202020204" pitchFamily="34" charset="0"/>
              </a:rPr>
              <a:t>RESULTADO FINANCEIRO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2000" b="1" dirty="0">
                <a:cs typeface="Arial" panose="020B0604020202020204" pitchFamily="34" charset="0"/>
              </a:rPr>
              <a:t>RECEITA X DESPESAS LIQUIDADAS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2000" b="1" dirty="0">
                <a:cs typeface="Arial" panose="020B0604020202020204" pitchFamily="34" charset="0"/>
              </a:rPr>
              <a:t>DESPESAS EM R$ 1,00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3" name="CaixaDeTexto 4"/>
          <p:cNvSpPr txBox="1">
            <a:spLocks noChangeArrowheads="1"/>
          </p:cNvSpPr>
          <p:nvPr/>
        </p:nvSpPr>
        <p:spPr bwMode="auto">
          <a:xfrm>
            <a:off x="983432" y="2132856"/>
            <a:ext cx="10297144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sz="3200" b="1" dirty="0">
                <a:latin typeface="+mn-lt"/>
              </a:rPr>
              <a:t>Observa-se que  as  receitas foram  realizadas em  montante equivalente a </a:t>
            </a:r>
            <a:r>
              <a:rPr lang="pt-BR" sz="3200" b="1" dirty="0">
                <a:solidFill>
                  <a:srgbClr val="0000FF"/>
                </a:solidFill>
                <a:latin typeface="+mn-lt"/>
              </a:rPr>
              <a:t>R$ 125.198.730,14</a:t>
            </a:r>
            <a:r>
              <a:rPr lang="pt-BR" sz="3200" b="1" dirty="0">
                <a:latin typeface="+mn-lt"/>
              </a:rPr>
              <a:t>,</a:t>
            </a:r>
            <a:r>
              <a:rPr lang="pt-BR" sz="3200" b="1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BR" sz="3200" b="1" dirty="0">
                <a:latin typeface="+mn-lt"/>
              </a:rPr>
              <a:t>enquanto que as despesas liquidadas no montante de </a:t>
            </a:r>
            <a:r>
              <a:rPr lang="pt-BR" sz="3200" b="1" dirty="0">
                <a:solidFill>
                  <a:srgbClr val="0000FF"/>
                </a:solidFill>
                <a:latin typeface="+mn-lt"/>
              </a:rPr>
              <a:t>R$ 125.503.449,38</a:t>
            </a:r>
            <a:r>
              <a:rPr lang="pt-BR" sz="3200" b="1" dirty="0">
                <a:latin typeface="+mn-lt"/>
              </a:rPr>
              <a:t>.  O resultado financeiro demonstra que o Município encerrou  o </a:t>
            </a:r>
            <a:r>
              <a:rPr lang="pt-BR" sz="3200" b="1" dirty="0">
                <a:solidFill>
                  <a:srgbClr val="0000FF"/>
                </a:solidFill>
                <a:latin typeface="+mn-lt"/>
              </a:rPr>
              <a:t>3º Quadrimestre de 2025</a:t>
            </a:r>
            <a:r>
              <a:rPr lang="pt-BR" sz="3200" b="1" dirty="0">
                <a:latin typeface="+mn-lt"/>
              </a:rPr>
              <a:t>,  com  </a:t>
            </a:r>
            <a:r>
              <a:rPr lang="pt-BR" sz="3200" b="1" dirty="0">
                <a:solidFill>
                  <a:srgbClr val="0000FF"/>
                </a:solidFill>
                <a:latin typeface="+mn-lt"/>
              </a:rPr>
              <a:t>DÉFICIT FINANCEIRO</a:t>
            </a:r>
            <a:r>
              <a:rPr lang="pt-BR" sz="3200" b="1" dirty="0">
                <a:latin typeface="+mn-lt"/>
              </a:rPr>
              <a:t>,  no  montante de </a:t>
            </a:r>
            <a:r>
              <a:rPr lang="pt-BR" sz="3200" b="1" dirty="0">
                <a:solidFill>
                  <a:srgbClr val="0000FF"/>
                </a:solidFill>
                <a:latin typeface="+mn-lt"/>
              </a:rPr>
              <a:t>-R$ 304.719,24</a:t>
            </a:r>
            <a:r>
              <a:rPr lang="pt-BR" sz="3200" b="1" dirty="0">
                <a:latin typeface="+mn-lt"/>
              </a:rPr>
              <a:t>.  </a:t>
            </a:r>
          </a:p>
          <a:p>
            <a:pPr algn="just"/>
            <a:endParaRPr lang="pt-BR" sz="3200" b="1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D0E83751-2176-B3EC-3FF6-1EF890C81D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96342041"/>
              </p:ext>
            </p:extLst>
          </p:nvPr>
        </p:nvGraphicFramePr>
        <p:xfrm>
          <a:off x="1055440" y="5445224"/>
          <a:ext cx="4216400" cy="1013460"/>
        </p:xfrm>
        <a:graphic>
          <a:graphicData uri="http://schemas.openxmlformats.org/drawingml/2006/table">
            <a:tbl>
              <a:tblPr/>
              <a:tblGrid>
                <a:gridCol w="3133811">
                  <a:extLst>
                    <a:ext uri="{9D8B030D-6E8A-4147-A177-3AD203B41FA5}">
                      <a16:colId xmlns:a16="http://schemas.microsoft.com/office/drawing/2014/main" xmlns="" val="2437664211"/>
                    </a:ext>
                  </a:extLst>
                </a:gridCol>
                <a:gridCol w="1082589">
                  <a:extLst>
                    <a:ext uri="{9D8B030D-6E8A-4147-A177-3AD203B41FA5}">
                      <a16:colId xmlns:a16="http://schemas.microsoft.com/office/drawing/2014/main" xmlns="" val="2250233171"/>
                    </a:ext>
                  </a:extLst>
                </a:gridCol>
              </a:tblGrid>
              <a:tr h="253365"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QUADRO DEMONSTRATIVO - SUPERÁVIT EXECUTADO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30169446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SUPERÁVIT EXECUTADO EM 2025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6.592.698,24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26150882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FINANCEIRO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-304.719.24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03113432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SALDO FINANCEIRO COM SUPERÁVIT 2025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200" b="1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6.287.979,00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35896466"/>
                  </a:ext>
                </a:extLst>
              </a:tr>
            </a:tbl>
          </a:graphicData>
        </a:graphic>
      </p:graphicFrame>
      <p:pic>
        <p:nvPicPr>
          <p:cNvPr id="6" name="Imagem 5" descr="Texto&#10;&#10;O conteúdo gerado por IA pode estar incorreto.">
            <a:extLst>
              <a:ext uri="{FF2B5EF4-FFF2-40B4-BE49-F238E27FC236}">
                <a16:creationId xmlns:a16="http://schemas.microsoft.com/office/drawing/2014/main" xmlns="" id="{75932050-B8BB-3EBE-DF86-866DD9647C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0700" y="6141522"/>
            <a:ext cx="1794874" cy="70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1782189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D6E4533-32D4-E577-31AC-0D3EBC02D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de cantos arredondados 10">
            <a:extLst>
              <a:ext uri="{FF2B5EF4-FFF2-40B4-BE49-F238E27FC236}">
                <a16:creationId xmlns:a16="http://schemas.microsoft.com/office/drawing/2014/main" xmlns="" id="{F8A4F17C-6316-AD3B-8D7E-8BA9CC9031BE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cs typeface="Arial" panose="020B0604020202020204" pitchFamily="34" charset="0"/>
              </a:rPr>
              <a:t>RESULTADO FINANCEIRO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2000" b="1" dirty="0">
                <a:cs typeface="Arial" panose="020B0604020202020204" pitchFamily="34" charset="0"/>
              </a:rPr>
              <a:t>RECEITA X DESPESAS LIQUIDADAS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2000" b="1" dirty="0">
                <a:cs typeface="Arial" panose="020B0604020202020204" pitchFamily="34" charset="0"/>
              </a:rPr>
              <a:t>DESPESAS EM R$ 1,00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28899534"/>
              </p:ext>
            </p:extLst>
          </p:nvPr>
        </p:nvGraphicFramePr>
        <p:xfrm>
          <a:off x="839416" y="2530584"/>
          <a:ext cx="10513168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752">
                  <a:extLst>
                    <a:ext uri="{9D8B030D-6E8A-4147-A177-3AD203B41FA5}">
                      <a16:colId xmlns:a16="http://schemas.microsoft.com/office/drawing/2014/main" xmlns="" val="2669321656"/>
                    </a:ext>
                  </a:extLst>
                </a:gridCol>
                <a:gridCol w="2160923">
                  <a:extLst>
                    <a:ext uri="{9D8B030D-6E8A-4147-A177-3AD203B41FA5}">
                      <a16:colId xmlns:a16="http://schemas.microsoft.com/office/drawing/2014/main" xmlns="" val="617604636"/>
                    </a:ext>
                  </a:extLst>
                </a:gridCol>
                <a:gridCol w="2198117">
                  <a:extLst>
                    <a:ext uri="{9D8B030D-6E8A-4147-A177-3AD203B41FA5}">
                      <a16:colId xmlns:a16="http://schemas.microsoft.com/office/drawing/2014/main" xmlns="" val="4147167788"/>
                    </a:ext>
                  </a:extLst>
                </a:gridCol>
                <a:gridCol w="2293181">
                  <a:extLst>
                    <a:ext uri="{9D8B030D-6E8A-4147-A177-3AD203B41FA5}">
                      <a16:colId xmlns:a16="http://schemas.microsoft.com/office/drawing/2014/main" xmlns="" val="8689115"/>
                    </a:ext>
                  </a:extLst>
                </a:gridCol>
                <a:gridCol w="1881195">
                  <a:extLst>
                    <a:ext uri="{9D8B030D-6E8A-4147-A177-3AD203B41FA5}">
                      <a16:colId xmlns:a16="http://schemas.microsoft.com/office/drawing/2014/main" xmlns="" val="347425468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PERÍODO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RECEITAS ARRECADADAS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DESPESAS LIQUIDADAS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RESULTADO R$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aseline="0" dirty="0">
                          <a:latin typeface="+mn-lt"/>
                          <a:cs typeface="Arial" panose="020B0604020202020204" pitchFamily="34" charset="0"/>
                        </a:rPr>
                        <a:t>RESULTADO %</a:t>
                      </a:r>
                      <a:endParaRPr lang="pt-BR" sz="20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211474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3º Quadrimestre 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125.198.730,14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125.503.449,38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-304.719,24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-0,24%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40261300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latin typeface="+mn-lt"/>
                          <a:cs typeface="Arial" panose="020B0604020202020204" pitchFamily="34" charset="0"/>
                        </a:rPr>
                        <a:t>3º Quadrimestre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114.627.180,81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114.980.517,50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-353.336,69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-0,31%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748601986"/>
                  </a:ext>
                </a:extLst>
              </a:tr>
            </a:tbl>
          </a:graphicData>
        </a:graphic>
      </p:graphicFrame>
      <p:pic>
        <p:nvPicPr>
          <p:cNvPr id="5" name="Imagem 4" descr="Texto&#10;&#10;O conteúdo gerado por IA pode estar incorreto.">
            <a:extLst>
              <a:ext uri="{FF2B5EF4-FFF2-40B4-BE49-F238E27FC236}">
                <a16:creationId xmlns:a16="http://schemas.microsoft.com/office/drawing/2014/main" xmlns="" id="{29117516-ABEC-83B1-B0E4-31D0159475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0700" y="6141522"/>
            <a:ext cx="1794874" cy="70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3181505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59D5863-C01D-B554-0C60-B96C2363F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de cantos arredondados 10">
            <a:extLst>
              <a:ext uri="{FF2B5EF4-FFF2-40B4-BE49-F238E27FC236}">
                <a16:creationId xmlns:a16="http://schemas.microsoft.com/office/drawing/2014/main" xmlns="" id="{0A52AFE2-AC4F-44BE-4CB9-B866BFE8C47A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cs typeface="Arial" panose="020B0604020202020204" pitchFamily="34" charset="0"/>
              </a:rPr>
              <a:t>DA GESTÃO DOS ÍNDICES CONSTITUCIONAIS</a:t>
            </a:r>
            <a:endParaRPr lang="pt-BR" sz="2800" b="1" dirty="0">
              <a:cs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40963" name="CaixaDeTexto 3"/>
          <p:cNvSpPr txBox="1">
            <a:spLocks noChangeArrowheads="1"/>
          </p:cNvSpPr>
          <p:nvPr/>
        </p:nvSpPr>
        <p:spPr bwMode="auto">
          <a:xfrm>
            <a:off x="839416" y="1644396"/>
            <a:ext cx="10513168" cy="4262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pt-BR" sz="5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5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5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3200" b="1" dirty="0">
                <a:latin typeface="+mn-lt"/>
                <a:cs typeface="Arial" pitchFamily="34" charset="0"/>
              </a:rPr>
              <a:t>As Despesas com </a:t>
            </a:r>
            <a:r>
              <a:rPr lang="pt-BR" sz="3200" b="1" dirty="0">
                <a:solidFill>
                  <a:srgbClr val="0000FF"/>
                </a:solidFill>
                <a:latin typeface="+mn-lt"/>
                <a:cs typeface="Arial" pitchFamily="34" charset="0"/>
              </a:rPr>
              <a:t>Saúde e Ensino </a:t>
            </a:r>
            <a:r>
              <a:rPr lang="pt-BR" sz="3200" b="1" dirty="0">
                <a:latin typeface="+mn-lt"/>
                <a:cs typeface="Arial" pitchFamily="34" charset="0"/>
              </a:rPr>
              <a:t>são prioridades de governo, disciplinadas pela </a:t>
            </a:r>
            <a:r>
              <a:rPr lang="pt-BR" sz="3200" b="1" dirty="0">
                <a:solidFill>
                  <a:srgbClr val="0000FF"/>
                </a:solidFill>
                <a:latin typeface="+mn-lt"/>
                <a:cs typeface="Arial" pitchFamily="34" charset="0"/>
              </a:rPr>
              <a:t>CF/88</a:t>
            </a:r>
            <a:r>
              <a:rPr lang="pt-BR" sz="3200" b="1" dirty="0">
                <a:latin typeface="+mn-lt"/>
                <a:cs typeface="Arial" pitchFamily="34" charset="0"/>
              </a:rPr>
              <a:t>, e por leis específicas que estabelecem percentuais mínimos de aplicação de </a:t>
            </a:r>
            <a:r>
              <a:rPr lang="pt-BR" sz="3200" b="1" dirty="0">
                <a:solidFill>
                  <a:srgbClr val="0000FF"/>
                </a:solidFill>
                <a:latin typeface="+mn-lt"/>
                <a:cs typeface="Arial" pitchFamily="34" charset="0"/>
              </a:rPr>
              <a:t>15% </a:t>
            </a:r>
            <a:r>
              <a:rPr lang="pt-BR" sz="3200" b="1" dirty="0">
                <a:latin typeface="+mn-lt"/>
                <a:cs typeface="Arial" pitchFamily="34" charset="0"/>
              </a:rPr>
              <a:t>e</a:t>
            </a:r>
            <a:r>
              <a:rPr lang="pt-BR" sz="3200" b="1" dirty="0">
                <a:solidFill>
                  <a:srgbClr val="0000FF"/>
                </a:solidFill>
                <a:latin typeface="+mn-lt"/>
                <a:cs typeface="Arial" pitchFamily="34" charset="0"/>
              </a:rPr>
              <a:t> 25% </a:t>
            </a:r>
            <a:r>
              <a:rPr lang="pt-BR" sz="3200" b="1" dirty="0">
                <a:latin typeface="+mn-lt"/>
                <a:cs typeface="Arial" pitchFamily="34" charset="0"/>
              </a:rPr>
              <a:t>respectivamente. Da mesma forma, a </a:t>
            </a:r>
            <a:r>
              <a:rPr lang="pt-BR" sz="3200" b="1" dirty="0">
                <a:solidFill>
                  <a:srgbClr val="0000FF"/>
                </a:solidFill>
                <a:latin typeface="+mn-lt"/>
                <a:cs typeface="Arial" pitchFamily="34" charset="0"/>
              </a:rPr>
              <a:t>Despesa com Pessoal </a:t>
            </a:r>
            <a:r>
              <a:rPr lang="pt-BR" sz="3200" b="1" dirty="0">
                <a:latin typeface="+mn-lt"/>
                <a:cs typeface="Arial" pitchFamily="34" charset="0"/>
              </a:rPr>
              <a:t>também é disciplinada pela </a:t>
            </a:r>
            <a:r>
              <a:rPr lang="pt-BR" sz="3200" b="1" dirty="0">
                <a:solidFill>
                  <a:srgbClr val="0000FF"/>
                </a:solidFill>
                <a:latin typeface="+mn-lt"/>
                <a:cs typeface="Arial" pitchFamily="34" charset="0"/>
              </a:rPr>
              <a:t>CF/88</a:t>
            </a:r>
            <a:r>
              <a:rPr lang="pt-BR" sz="3200" b="1" dirty="0">
                <a:latin typeface="+mn-lt"/>
                <a:cs typeface="Arial" pitchFamily="34" charset="0"/>
              </a:rPr>
              <a:t> e pela </a:t>
            </a:r>
            <a:r>
              <a:rPr lang="pt-BR" sz="3200" b="1" dirty="0">
                <a:solidFill>
                  <a:srgbClr val="0000FF"/>
                </a:solidFill>
                <a:latin typeface="+mn-lt"/>
                <a:cs typeface="Arial" pitchFamily="34" charset="0"/>
              </a:rPr>
              <a:t>LRF</a:t>
            </a:r>
            <a:r>
              <a:rPr lang="pt-BR" sz="3200" b="1" dirty="0">
                <a:latin typeface="+mn-lt"/>
                <a:cs typeface="Arial" pitchFamily="34" charset="0"/>
              </a:rPr>
              <a:t>, que estabelecem o limite máximo de </a:t>
            </a:r>
            <a:r>
              <a:rPr lang="pt-BR" sz="3200" b="1" dirty="0">
                <a:solidFill>
                  <a:srgbClr val="0000FF"/>
                </a:solidFill>
                <a:latin typeface="+mn-lt"/>
                <a:cs typeface="Arial" pitchFamily="34" charset="0"/>
              </a:rPr>
              <a:t>54%</a:t>
            </a:r>
            <a:r>
              <a:rPr lang="pt-BR" sz="3200" b="1" i="1" dirty="0">
                <a:latin typeface="+mn-lt"/>
                <a:cs typeface="Arial" pitchFamily="34" charset="0"/>
              </a:rPr>
              <a:t> </a:t>
            </a:r>
            <a:r>
              <a:rPr lang="pt-BR" sz="3200" b="1" dirty="0">
                <a:latin typeface="+mn-lt"/>
                <a:cs typeface="Arial" pitchFamily="34" charset="0"/>
              </a:rPr>
              <a:t>sobre a</a:t>
            </a:r>
            <a:r>
              <a:rPr lang="pt-BR" sz="3200" b="1" i="1" dirty="0">
                <a:latin typeface="+mn-lt"/>
                <a:cs typeface="Arial" pitchFamily="34" charset="0"/>
              </a:rPr>
              <a:t> </a:t>
            </a:r>
            <a:r>
              <a:rPr lang="pt-BR" sz="3200" b="1" dirty="0">
                <a:solidFill>
                  <a:srgbClr val="0000FF"/>
                </a:solidFill>
                <a:latin typeface="+mn-lt"/>
                <a:cs typeface="Arial" pitchFamily="34" charset="0"/>
              </a:rPr>
              <a:t>RCL</a:t>
            </a:r>
            <a:r>
              <a:rPr lang="pt-BR" sz="3200" b="1" dirty="0">
                <a:latin typeface="+mn-lt"/>
                <a:cs typeface="Arial" pitchFamily="34" charset="0"/>
              </a:rPr>
              <a:t> para o Poder Executivo, e </a:t>
            </a:r>
            <a:r>
              <a:rPr lang="pt-BR" sz="3200" b="1" dirty="0">
                <a:solidFill>
                  <a:srgbClr val="0000FF"/>
                </a:solidFill>
                <a:latin typeface="+mn-lt"/>
                <a:cs typeface="Arial" pitchFamily="34" charset="0"/>
              </a:rPr>
              <a:t>6%</a:t>
            </a:r>
            <a:r>
              <a:rPr lang="pt-BR" sz="3200" b="1" dirty="0">
                <a:latin typeface="+mn-lt"/>
                <a:cs typeface="Arial" pitchFamily="34" charset="0"/>
              </a:rPr>
              <a:t> para o Poder Legislativo, totalizando </a:t>
            </a:r>
            <a:r>
              <a:rPr lang="pt-BR" sz="3200" b="1" dirty="0">
                <a:solidFill>
                  <a:srgbClr val="0000FF"/>
                </a:solidFill>
                <a:latin typeface="+mn-lt"/>
                <a:cs typeface="Arial" pitchFamily="34" charset="0"/>
              </a:rPr>
              <a:t>60%</a:t>
            </a:r>
            <a:r>
              <a:rPr lang="pt-BR" sz="3200" b="1" dirty="0">
                <a:latin typeface="+mn-lt"/>
                <a:cs typeface="Arial" pitchFamily="34" charset="0"/>
              </a:rPr>
              <a:t> o Gasto com Pessoal.</a:t>
            </a:r>
          </a:p>
        </p:txBody>
      </p:sp>
      <p:pic>
        <p:nvPicPr>
          <p:cNvPr id="3" name="Imagem 2" descr="Texto&#10;&#10;O conteúdo gerado por IA pode estar incorreto.">
            <a:extLst>
              <a:ext uri="{FF2B5EF4-FFF2-40B4-BE49-F238E27FC236}">
                <a16:creationId xmlns:a16="http://schemas.microsoft.com/office/drawing/2014/main" xmlns="" id="{265C0D00-B352-98B8-4B7F-5071B9E219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0700" y="6141522"/>
            <a:ext cx="1794874" cy="70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7225482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16946</TotalTime>
  <Words>1285</Words>
  <Application>Microsoft Office PowerPoint</Application>
  <PresentationFormat>Personalizar</PresentationFormat>
  <Paragraphs>437</Paragraphs>
  <Slides>19</Slides>
  <Notes>19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.</dc:creator>
  <cp:lastModifiedBy>luiz.augusto</cp:lastModifiedBy>
  <cp:revision>2374</cp:revision>
  <cp:lastPrinted>2022-09-29T12:32:18Z</cp:lastPrinted>
  <dcterms:created xsi:type="dcterms:W3CDTF">2012-12-26T18:39:45Z</dcterms:created>
  <dcterms:modified xsi:type="dcterms:W3CDTF">2026-02-12T20:49:38Z</dcterms:modified>
</cp:coreProperties>
</file>